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8" r:id="rId2"/>
    <p:sldId id="315" r:id="rId3"/>
    <p:sldId id="308" r:id="rId4"/>
    <p:sldId id="313" r:id="rId5"/>
    <p:sldId id="311" r:id="rId6"/>
    <p:sldId id="310" r:id="rId7"/>
    <p:sldId id="312" r:id="rId8"/>
    <p:sldId id="314" r:id="rId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6DC"/>
    <a:srgbClr val="EFF9FF"/>
    <a:srgbClr val="CCFFFF"/>
    <a:srgbClr val="FB9A00"/>
    <a:srgbClr val="36ABBD"/>
    <a:srgbClr val="FBED46"/>
    <a:srgbClr val="D2794B"/>
    <a:srgbClr val="8428A4"/>
    <a:srgbClr val="3300E4"/>
    <a:srgbClr val="FF1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3" autoAdjust="0"/>
    <p:restoredTop sz="94660"/>
  </p:normalViewPr>
  <p:slideViewPr>
    <p:cSldViewPr snapToGrid="0">
      <p:cViewPr>
        <p:scale>
          <a:sx n="115" d="100"/>
          <a:sy n="115" d="100"/>
        </p:scale>
        <p:origin x="-186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F273C7-9F69-4486-BB89-7707A3A26D45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24FC7F88-20D3-4CC4-9A20-B207503110DB}">
      <dgm:prSet phldrT="[Текст]"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F46DC"/>
              </a:solidFill>
            </a:rPr>
            <a:t>Пропаганда знаний                         о путях                          и методах биологической безопасности</a:t>
          </a:r>
          <a:endParaRPr lang="en-US" sz="1600" b="1" dirty="0">
            <a:solidFill>
              <a:srgbClr val="0F46DC"/>
            </a:solidFill>
          </a:endParaRPr>
        </a:p>
      </dgm:t>
    </dgm:pt>
    <dgm:pt modelId="{4D093BF8-E64E-45F3-90DD-8913929E9409}" type="parTrans" cxnId="{4F356E25-F18F-43CC-8CCB-ECFEF953B79F}">
      <dgm:prSet/>
      <dgm:spPr/>
      <dgm:t>
        <a:bodyPr/>
        <a:lstStyle/>
        <a:p>
          <a:endParaRPr lang="en-US"/>
        </a:p>
      </dgm:t>
    </dgm:pt>
    <dgm:pt modelId="{E55AAC23-09CF-4970-88CC-3E3773BF633C}" type="sibTrans" cxnId="{4F356E25-F18F-43CC-8CCB-ECFEF953B79F}">
      <dgm:prSet/>
      <dgm:spPr>
        <a:solidFill>
          <a:srgbClr val="C00000"/>
        </a:solidFill>
      </dgm:spPr>
      <dgm:t>
        <a:bodyPr/>
        <a:lstStyle/>
        <a:p>
          <a:endParaRPr lang="en-US"/>
        </a:p>
      </dgm:t>
    </dgm:pt>
    <dgm:pt modelId="{9B2C6C79-65DE-4135-BD01-575B94822455}">
      <dgm:prSet phldrT="[Текст]"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b="1" dirty="0" smtClean="0">
              <a:solidFill>
                <a:srgbClr val="0F46DC"/>
              </a:solidFill>
            </a:rPr>
            <a:t>Агитация населения                          за соблюдение правил и методов индивидуальной безопасности</a:t>
          </a:r>
          <a:endParaRPr lang="en-US" sz="1600" b="1" dirty="0">
            <a:solidFill>
              <a:srgbClr val="0F46DC"/>
            </a:solidFill>
          </a:endParaRPr>
        </a:p>
      </dgm:t>
    </dgm:pt>
    <dgm:pt modelId="{13097760-B94E-49D6-A275-AC0B5787CF19}" type="parTrans" cxnId="{2EDC3F1C-0052-4288-A818-927CC03E8661}">
      <dgm:prSet/>
      <dgm:spPr/>
      <dgm:t>
        <a:bodyPr/>
        <a:lstStyle/>
        <a:p>
          <a:endParaRPr lang="en-US"/>
        </a:p>
      </dgm:t>
    </dgm:pt>
    <dgm:pt modelId="{30AEC25D-1BBE-4119-B53E-1CA826185E74}" type="sibTrans" cxnId="{2EDC3F1C-0052-4288-A818-927CC03E8661}">
      <dgm:prSet/>
      <dgm:spPr>
        <a:solidFill>
          <a:srgbClr val="0F46DC"/>
        </a:solidFill>
      </dgm:spPr>
      <dgm:t>
        <a:bodyPr/>
        <a:lstStyle/>
        <a:p>
          <a:endParaRPr lang="en-US"/>
        </a:p>
      </dgm:t>
    </dgm:pt>
    <dgm:pt modelId="{0F0D4DE4-1629-49AA-9496-CE5CC213EA85}">
      <dgm:prSet phldrT="[Текст]" custT="1"/>
      <dgm:spPr>
        <a:solidFill>
          <a:schemeClr val="bg1"/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Формирование коллективных                   и индивидуальных навыков безопасности</a:t>
          </a:r>
          <a:endParaRPr lang="en-US" sz="2000" b="1" dirty="0">
            <a:solidFill>
              <a:srgbClr val="C00000"/>
            </a:solidFill>
          </a:endParaRPr>
        </a:p>
      </dgm:t>
    </dgm:pt>
    <dgm:pt modelId="{715F0B3D-8AF5-4F00-BBA1-66C79A4A1D2B}" type="parTrans" cxnId="{A10E7E8B-E6F2-4AB3-8573-ED41D86F3FAD}">
      <dgm:prSet/>
      <dgm:spPr/>
      <dgm:t>
        <a:bodyPr/>
        <a:lstStyle/>
        <a:p>
          <a:endParaRPr lang="en-US"/>
        </a:p>
      </dgm:t>
    </dgm:pt>
    <dgm:pt modelId="{DBE57D99-D63D-4ABB-9319-1EE3A392C6D3}" type="sibTrans" cxnId="{A10E7E8B-E6F2-4AB3-8573-ED41D86F3FAD}">
      <dgm:prSet/>
      <dgm:spPr/>
      <dgm:t>
        <a:bodyPr/>
        <a:lstStyle/>
        <a:p>
          <a:endParaRPr lang="en-US"/>
        </a:p>
      </dgm:t>
    </dgm:pt>
    <dgm:pt modelId="{C9F090B0-04D3-42F1-A450-FD6FDEE90E98}" type="pres">
      <dgm:prSet presAssocID="{16F273C7-9F69-4486-BB89-7707A3A26D45}" presName="Name0" presStyleCnt="0">
        <dgm:presLayoutVars>
          <dgm:dir/>
          <dgm:resizeHandles val="exact"/>
        </dgm:presLayoutVars>
      </dgm:prSet>
      <dgm:spPr/>
    </dgm:pt>
    <dgm:pt modelId="{85A4CE8F-1D82-4CA9-8D47-914D66D4C9D4}" type="pres">
      <dgm:prSet presAssocID="{16F273C7-9F69-4486-BB89-7707A3A26D45}" presName="vNodes" presStyleCnt="0"/>
      <dgm:spPr/>
    </dgm:pt>
    <dgm:pt modelId="{6466376B-0E37-4CA3-900E-5EFEBD4799B4}" type="pres">
      <dgm:prSet presAssocID="{24FC7F88-20D3-4CC4-9A20-B207503110DB}" presName="node" presStyleLbl="node1" presStyleIdx="0" presStyleCnt="3" custScaleX="177334" custScaleY="135400" custLinFactY="3394" custLinFactNeighborX="-657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3E234F-92A3-4E03-85FE-025C104C58C9}" type="pres">
      <dgm:prSet presAssocID="{E55AAC23-09CF-4970-88CC-3E3773BF633C}" presName="spacerT" presStyleCnt="0"/>
      <dgm:spPr/>
    </dgm:pt>
    <dgm:pt modelId="{40DF632B-E473-41C2-9CAA-88F0679C76D4}" type="pres">
      <dgm:prSet presAssocID="{E55AAC23-09CF-4970-88CC-3E3773BF633C}" presName="sibTrans" presStyleLbl="sibTrans2D1" presStyleIdx="0" presStyleCnt="2" custScaleY="86728" custLinFactNeighborX="3533" custLinFactNeighborY="16824"/>
      <dgm:spPr/>
      <dgm:t>
        <a:bodyPr/>
        <a:lstStyle/>
        <a:p>
          <a:endParaRPr lang="en-US"/>
        </a:p>
      </dgm:t>
    </dgm:pt>
    <dgm:pt modelId="{B3135909-B892-423B-8AF3-E06B24A186D8}" type="pres">
      <dgm:prSet presAssocID="{E55AAC23-09CF-4970-88CC-3E3773BF633C}" presName="spacerB" presStyleCnt="0"/>
      <dgm:spPr/>
    </dgm:pt>
    <dgm:pt modelId="{ABEA9FE0-AF0B-413B-ABAB-FC91A9ED680D}" type="pres">
      <dgm:prSet presAssocID="{9B2C6C79-65DE-4135-BD01-575B94822455}" presName="node" presStyleLbl="node1" presStyleIdx="1" presStyleCnt="3" custScaleX="197586" custScaleY="131996" custLinFactNeighborX="0" custLinFactNeighborY="-850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6299F1-33EB-4C26-B9EB-C6ACF3038516}" type="pres">
      <dgm:prSet presAssocID="{16F273C7-9F69-4486-BB89-7707A3A26D45}" presName="sibTransLast" presStyleLbl="sibTrans2D1" presStyleIdx="1" presStyleCnt="2" custScaleX="201866" custScaleY="41789" custLinFactNeighborX="-44407" custLinFactNeighborY="436"/>
      <dgm:spPr/>
      <dgm:t>
        <a:bodyPr/>
        <a:lstStyle/>
        <a:p>
          <a:endParaRPr lang="en-US"/>
        </a:p>
      </dgm:t>
    </dgm:pt>
    <dgm:pt modelId="{D7FA5E99-46E2-44C6-8FC2-8BA816AF0BEF}" type="pres">
      <dgm:prSet presAssocID="{16F273C7-9F69-4486-BB89-7707A3A26D4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25BFF3E3-7838-4CCB-841A-2704287AFCA4}" type="pres">
      <dgm:prSet presAssocID="{16F273C7-9F69-4486-BB89-7707A3A26D45}" presName="lastNode" presStyleLbl="node1" presStyleIdx="2" presStyleCnt="3" custScaleX="114775" custLinFactX="12568" custLinFactNeighborX="100000" custLinFactNeighborY="6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9DE8E8-30BC-43F7-A615-3D23D0416D1E}" type="presOf" srcId="{30AEC25D-1BBE-4119-B53E-1CA826185E74}" destId="{D7FA5E99-46E2-44C6-8FC2-8BA816AF0BEF}" srcOrd="1" destOrd="0" presId="urn:microsoft.com/office/officeart/2005/8/layout/equation2"/>
    <dgm:cxn modelId="{D123B30D-3FBB-4586-B955-C421C751BF40}" type="presOf" srcId="{E55AAC23-09CF-4970-88CC-3E3773BF633C}" destId="{40DF632B-E473-41C2-9CAA-88F0679C76D4}" srcOrd="0" destOrd="0" presId="urn:microsoft.com/office/officeart/2005/8/layout/equation2"/>
    <dgm:cxn modelId="{76AED584-E498-4707-ACEF-0C737B2DDA75}" type="presOf" srcId="{0F0D4DE4-1629-49AA-9496-CE5CC213EA85}" destId="{25BFF3E3-7838-4CCB-841A-2704287AFCA4}" srcOrd="0" destOrd="0" presId="urn:microsoft.com/office/officeart/2005/8/layout/equation2"/>
    <dgm:cxn modelId="{083573E6-8873-4D3C-A56E-5EAE475EC8B6}" type="presOf" srcId="{24FC7F88-20D3-4CC4-9A20-B207503110DB}" destId="{6466376B-0E37-4CA3-900E-5EFEBD4799B4}" srcOrd="0" destOrd="0" presId="urn:microsoft.com/office/officeart/2005/8/layout/equation2"/>
    <dgm:cxn modelId="{38C1F337-3725-4996-A2AA-32DD33BDC46D}" type="presOf" srcId="{30AEC25D-1BBE-4119-B53E-1CA826185E74}" destId="{136299F1-33EB-4C26-B9EB-C6ACF3038516}" srcOrd="0" destOrd="0" presId="urn:microsoft.com/office/officeart/2005/8/layout/equation2"/>
    <dgm:cxn modelId="{7DF1B09B-B8CB-41C7-BF1F-16F31A7E15F8}" type="presOf" srcId="{9B2C6C79-65DE-4135-BD01-575B94822455}" destId="{ABEA9FE0-AF0B-413B-ABAB-FC91A9ED680D}" srcOrd="0" destOrd="0" presId="urn:microsoft.com/office/officeart/2005/8/layout/equation2"/>
    <dgm:cxn modelId="{2EDC3F1C-0052-4288-A818-927CC03E8661}" srcId="{16F273C7-9F69-4486-BB89-7707A3A26D45}" destId="{9B2C6C79-65DE-4135-BD01-575B94822455}" srcOrd="1" destOrd="0" parTransId="{13097760-B94E-49D6-A275-AC0B5787CF19}" sibTransId="{30AEC25D-1BBE-4119-B53E-1CA826185E74}"/>
    <dgm:cxn modelId="{A10E7E8B-E6F2-4AB3-8573-ED41D86F3FAD}" srcId="{16F273C7-9F69-4486-BB89-7707A3A26D45}" destId="{0F0D4DE4-1629-49AA-9496-CE5CC213EA85}" srcOrd="2" destOrd="0" parTransId="{715F0B3D-8AF5-4F00-BBA1-66C79A4A1D2B}" sibTransId="{DBE57D99-D63D-4ABB-9319-1EE3A392C6D3}"/>
    <dgm:cxn modelId="{294E7116-B285-41A9-A493-72AC70140E62}" type="presOf" srcId="{16F273C7-9F69-4486-BB89-7707A3A26D45}" destId="{C9F090B0-04D3-42F1-A450-FD6FDEE90E98}" srcOrd="0" destOrd="0" presId="urn:microsoft.com/office/officeart/2005/8/layout/equation2"/>
    <dgm:cxn modelId="{4F356E25-F18F-43CC-8CCB-ECFEF953B79F}" srcId="{16F273C7-9F69-4486-BB89-7707A3A26D45}" destId="{24FC7F88-20D3-4CC4-9A20-B207503110DB}" srcOrd="0" destOrd="0" parTransId="{4D093BF8-E64E-45F3-90DD-8913929E9409}" sibTransId="{E55AAC23-09CF-4970-88CC-3E3773BF633C}"/>
    <dgm:cxn modelId="{79097F9E-F4E7-4F4C-BE2A-5D655D806232}" type="presParOf" srcId="{C9F090B0-04D3-42F1-A450-FD6FDEE90E98}" destId="{85A4CE8F-1D82-4CA9-8D47-914D66D4C9D4}" srcOrd="0" destOrd="0" presId="urn:microsoft.com/office/officeart/2005/8/layout/equation2"/>
    <dgm:cxn modelId="{7062E45B-6471-4691-BCD8-7C44478C1AF2}" type="presParOf" srcId="{85A4CE8F-1D82-4CA9-8D47-914D66D4C9D4}" destId="{6466376B-0E37-4CA3-900E-5EFEBD4799B4}" srcOrd="0" destOrd="0" presId="urn:microsoft.com/office/officeart/2005/8/layout/equation2"/>
    <dgm:cxn modelId="{1B7E1822-15E9-4550-8459-52A3DBB613D8}" type="presParOf" srcId="{85A4CE8F-1D82-4CA9-8D47-914D66D4C9D4}" destId="{363E234F-92A3-4E03-85FE-025C104C58C9}" srcOrd="1" destOrd="0" presId="urn:microsoft.com/office/officeart/2005/8/layout/equation2"/>
    <dgm:cxn modelId="{D9657914-4926-417B-ADB1-8592F2CA0F7D}" type="presParOf" srcId="{85A4CE8F-1D82-4CA9-8D47-914D66D4C9D4}" destId="{40DF632B-E473-41C2-9CAA-88F0679C76D4}" srcOrd="2" destOrd="0" presId="urn:microsoft.com/office/officeart/2005/8/layout/equation2"/>
    <dgm:cxn modelId="{56B23B3C-1EF1-4D9F-9E90-42AC8F237240}" type="presParOf" srcId="{85A4CE8F-1D82-4CA9-8D47-914D66D4C9D4}" destId="{B3135909-B892-423B-8AF3-E06B24A186D8}" srcOrd="3" destOrd="0" presId="urn:microsoft.com/office/officeart/2005/8/layout/equation2"/>
    <dgm:cxn modelId="{76B6F337-EA31-4AE4-8402-B839A11189C6}" type="presParOf" srcId="{85A4CE8F-1D82-4CA9-8D47-914D66D4C9D4}" destId="{ABEA9FE0-AF0B-413B-ABAB-FC91A9ED680D}" srcOrd="4" destOrd="0" presId="urn:microsoft.com/office/officeart/2005/8/layout/equation2"/>
    <dgm:cxn modelId="{0FB96D0D-0343-481F-AC39-EF1C9CC927B5}" type="presParOf" srcId="{C9F090B0-04D3-42F1-A450-FD6FDEE90E98}" destId="{136299F1-33EB-4C26-B9EB-C6ACF3038516}" srcOrd="1" destOrd="0" presId="urn:microsoft.com/office/officeart/2005/8/layout/equation2"/>
    <dgm:cxn modelId="{665186AB-AE68-46A7-BBB0-7E97F67B113D}" type="presParOf" srcId="{136299F1-33EB-4C26-B9EB-C6ACF3038516}" destId="{D7FA5E99-46E2-44C6-8FC2-8BA816AF0BEF}" srcOrd="0" destOrd="0" presId="urn:microsoft.com/office/officeart/2005/8/layout/equation2"/>
    <dgm:cxn modelId="{96D1171E-6875-43E8-97BF-530EF012388A}" type="presParOf" srcId="{C9F090B0-04D3-42F1-A450-FD6FDEE90E98}" destId="{25BFF3E3-7838-4CCB-841A-2704287AFCA4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3F8B57-EF5C-4D40-ADF3-415F8AC28E40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CD7D59-7AEA-4F83-A030-DB39C9500AF1}">
      <dgm:prSet phldrT="[Текст]" custT="1"/>
      <dgm:spPr>
        <a:solidFill>
          <a:schemeClr val="bg1"/>
        </a:solidFill>
        <a:ln>
          <a:solidFill>
            <a:srgbClr val="0F46DC"/>
          </a:solidFill>
        </a:ln>
      </dgm:spPr>
      <dgm:t>
        <a:bodyPr/>
        <a:lstStyle/>
        <a:p>
          <a:r>
            <a:rPr lang="ru-RU" sz="1600" dirty="0" smtClean="0">
              <a:solidFill>
                <a:srgbClr val="C00000"/>
              </a:solidFill>
            </a:rPr>
            <a:t>Государственный подход</a:t>
          </a:r>
          <a:endParaRPr lang="en-US" sz="1600" dirty="0">
            <a:solidFill>
              <a:srgbClr val="C00000"/>
            </a:solidFill>
          </a:endParaRPr>
        </a:p>
      </dgm:t>
    </dgm:pt>
    <dgm:pt modelId="{FB5469E1-BC8E-4C9E-8FA8-4DA342FF6DB9}" type="parTrans" cxnId="{AECBCD17-79EE-4529-945A-4A93FA57C567}">
      <dgm:prSet/>
      <dgm:spPr/>
      <dgm:t>
        <a:bodyPr/>
        <a:lstStyle/>
        <a:p>
          <a:endParaRPr lang="en-US"/>
        </a:p>
      </dgm:t>
    </dgm:pt>
    <dgm:pt modelId="{371C9B07-E23B-4ACC-A762-4473C4005EF6}" type="sibTrans" cxnId="{AECBCD17-79EE-4529-945A-4A93FA57C567}">
      <dgm:prSet/>
      <dgm:spPr/>
      <dgm:t>
        <a:bodyPr/>
        <a:lstStyle/>
        <a:p>
          <a:endParaRPr lang="en-US"/>
        </a:p>
      </dgm:t>
    </dgm:pt>
    <dgm:pt modelId="{B45C1BB5-515E-4E3A-8E09-46D5E026CF9A}">
      <dgm:prSet phldrT="[Текст]" custT="1"/>
      <dgm:spPr>
        <a:solidFill>
          <a:schemeClr val="bg1"/>
        </a:solidFill>
        <a:ln>
          <a:solidFill>
            <a:srgbClr val="0F46DC"/>
          </a:solidFill>
        </a:ln>
      </dgm:spPr>
      <dgm:t>
        <a:bodyPr/>
        <a:lstStyle/>
        <a:p>
          <a:r>
            <a:rPr lang="ru-RU" sz="1600" dirty="0" smtClean="0">
              <a:solidFill>
                <a:srgbClr val="C00000"/>
              </a:solidFill>
            </a:rPr>
            <a:t>Социальная  значимость</a:t>
          </a:r>
          <a:endParaRPr lang="en-US" sz="1600" dirty="0">
            <a:solidFill>
              <a:srgbClr val="C00000"/>
            </a:solidFill>
          </a:endParaRPr>
        </a:p>
      </dgm:t>
    </dgm:pt>
    <dgm:pt modelId="{B565E646-2264-487E-ACB1-456AEDE145F8}" type="parTrans" cxnId="{1A8E83AD-23B8-48D2-B28F-98EA3357C7D7}">
      <dgm:prSet/>
      <dgm:spPr/>
      <dgm:t>
        <a:bodyPr/>
        <a:lstStyle/>
        <a:p>
          <a:endParaRPr lang="en-US"/>
        </a:p>
      </dgm:t>
    </dgm:pt>
    <dgm:pt modelId="{5C54E2D8-55F7-4399-ACCD-3C72C8893B20}" type="sibTrans" cxnId="{1A8E83AD-23B8-48D2-B28F-98EA3357C7D7}">
      <dgm:prSet/>
      <dgm:spPr>
        <a:solidFill>
          <a:srgbClr val="EFF9FF"/>
        </a:solidFill>
        <a:ln>
          <a:solidFill>
            <a:srgbClr val="0F46DC"/>
          </a:solidFill>
        </a:ln>
      </dgm:spPr>
      <dgm:t>
        <a:bodyPr/>
        <a:lstStyle/>
        <a:p>
          <a:endParaRPr lang="en-US"/>
        </a:p>
      </dgm:t>
    </dgm:pt>
    <dgm:pt modelId="{2D83448B-87F3-4918-B497-490E30473250}">
      <dgm:prSet phldrT="[Текст]"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dirty="0" smtClean="0">
              <a:solidFill>
                <a:srgbClr val="0F46DC"/>
              </a:solidFill>
            </a:rPr>
            <a:t>Системность</a:t>
          </a:r>
          <a:endParaRPr lang="en-US" sz="1600" dirty="0">
            <a:solidFill>
              <a:srgbClr val="0F46DC"/>
            </a:solidFill>
          </a:endParaRPr>
        </a:p>
      </dgm:t>
    </dgm:pt>
    <dgm:pt modelId="{D3926CCB-D63D-4BE8-B70A-7E132D63A36B}" type="parTrans" cxnId="{FC39EA9B-82E6-4719-9D01-56D685F99F70}">
      <dgm:prSet/>
      <dgm:spPr/>
      <dgm:t>
        <a:bodyPr/>
        <a:lstStyle/>
        <a:p>
          <a:endParaRPr lang="en-US"/>
        </a:p>
      </dgm:t>
    </dgm:pt>
    <dgm:pt modelId="{CDD153F3-2FB0-4B48-8830-B356B81AC524}" type="sibTrans" cxnId="{FC39EA9B-82E6-4719-9D01-56D685F99F70}">
      <dgm:prSet/>
      <dgm:spPr>
        <a:solidFill>
          <a:srgbClr val="EFF9FF"/>
        </a:solidFill>
        <a:ln>
          <a:solidFill>
            <a:srgbClr val="0F46DC"/>
          </a:solidFill>
        </a:ln>
      </dgm:spPr>
      <dgm:t>
        <a:bodyPr/>
        <a:lstStyle/>
        <a:p>
          <a:endParaRPr lang="en-US"/>
        </a:p>
      </dgm:t>
    </dgm:pt>
    <dgm:pt modelId="{4F8098D8-A841-4B94-90E2-4EA504FD9AA8}">
      <dgm:prSet phldrT="[Текст]"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dirty="0" smtClean="0">
              <a:solidFill>
                <a:srgbClr val="0F46DC"/>
              </a:solidFill>
            </a:rPr>
            <a:t>Массовость</a:t>
          </a:r>
          <a:endParaRPr lang="en-US" sz="1600" dirty="0">
            <a:solidFill>
              <a:srgbClr val="0F46DC"/>
            </a:solidFill>
          </a:endParaRPr>
        </a:p>
      </dgm:t>
    </dgm:pt>
    <dgm:pt modelId="{2872E722-CC76-40A6-982C-C9F8C49BE951}" type="parTrans" cxnId="{B5191211-998D-49C5-943D-257356DA05D4}">
      <dgm:prSet/>
      <dgm:spPr/>
      <dgm:t>
        <a:bodyPr/>
        <a:lstStyle/>
        <a:p>
          <a:endParaRPr lang="en-US"/>
        </a:p>
      </dgm:t>
    </dgm:pt>
    <dgm:pt modelId="{2FFF20E7-3BAE-4F62-A85F-D74D7D80827A}" type="sibTrans" cxnId="{B5191211-998D-49C5-943D-257356DA05D4}">
      <dgm:prSet/>
      <dgm:spPr/>
      <dgm:t>
        <a:bodyPr/>
        <a:lstStyle/>
        <a:p>
          <a:endParaRPr lang="en-US"/>
        </a:p>
      </dgm:t>
    </dgm:pt>
    <dgm:pt modelId="{4F6827D3-91A6-4FC3-9C31-9D559E8F11B4}">
      <dgm:prSet phldrT="[Текст]"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dirty="0" smtClean="0">
              <a:solidFill>
                <a:srgbClr val="0F46DC"/>
              </a:solidFill>
            </a:rPr>
            <a:t>Доступность</a:t>
          </a:r>
          <a:endParaRPr lang="en-US" sz="1600" dirty="0">
            <a:solidFill>
              <a:srgbClr val="0F46DC"/>
            </a:solidFill>
          </a:endParaRPr>
        </a:p>
      </dgm:t>
    </dgm:pt>
    <dgm:pt modelId="{B4D4F156-F369-4DC1-92C8-A0B913068FE7}" type="parTrans" cxnId="{F4939BA9-D6E4-4BA4-95B3-68DC3C41B9D1}">
      <dgm:prSet/>
      <dgm:spPr/>
      <dgm:t>
        <a:bodyPr/>
        <a:lstStyle/>
        <a:p>
          <a:endParaRPr lang="en-US"/>
        </a:p>
      </dgm:t>
    </dgm:pt>
    <dgm:pt modelId="{2857F188-4280-47DB-A0DD-8BE207D56E9C}" type="sibTrans" cxnId="{F4939BA9-D6E4-4BA4-95B3-68DC3C41B9D1}">
      <dgm:prSet/>
      <dgm:spPr>
        <a:solidFill>
          <a:srgbClr val="EFF9FF"/>
        </a:solidFill>
        <a:ln>
          <a:solidFill>
            <a:srgbClr val="0F46DC"/>
          </a:solidFill>
        </a:ln>
      </dgm:spPr>
      <dgm:t>
        <a:bodyPr/>
        <a:lstStyle/>
        <a:p>
          <a:endParaRPr lang="en-US"/>
        </a:p>
      </dgm:t>
    </dgm:pt>
    <dgm:pt modelId="{9106AAA2-010D-4E90-BB1A-4F405B47D2B4}">
      <dgm:prSet phldrT="[Текст]"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dirty="0" smtClean="0">
              <a:solidFill>
                <a:srgbClr val="0F46DC"/>
              </a:solidFill>
            </a:rPr>
            <a:t>Профильность</a:t>
          </a:r>
          <a:endParaRPr lang="en-US" sz="1600" dirty="0">
            <a:solidFill>
              <a:srgbClr val="0F46DC"/>
            </a:solidFill>
          </a:endParaRPr>
        </a:p>
      </dgm:t>
    </dgm:pt>
    <dgm:pt modelId="{7E19C774-9ACF-48C5-9195-CA887452C0FF}" type="parTrans" cxnId="{FEEE93A2-B440-4283-950B-532228BB1271}">
      <dgm:prSet/>
      <dgm:spPr/>
      <dgm:t>
        <a:bodyPr/>
        <a:lstStyle/>
        <a:p>
          <a:endParaRPr lang="en-US"/>
        </a:p>
      </dgm:t>
    </dgm:pt>
    <dgm:pt modelId="{ABFD0DFD-EF58-42AB-8FFC-E2C32AB8C983}" type="sibTrans" cxnId="{FEEE93A2-B440-4283-950B-532228BB1271}">
      <dgm:prSet/>
      <dgm:spPr>
        <a:solidFill>
          <a:srgbClr val="EFF9FF"/>
        </a:solidFill>
        <a:ln>
          <a:solidFill>
            <a:srgbClr val="0F46DC"/>
          </a:solidFill>
        </a:ln>
      </dgm:spPr>
      <dgm:t>
        <a:bodyPr/>
        <a:lstStyle/>
        <a:p>
          <a:endParaRPr lang="en-US"/>
        </a:p>
      </dgm:t>
    </dgm:pt>
    <dgm:pt modelId="{E364715A-DFA9-4B7E-9025-FE34299C6DA6}">
      <dgm:prSet phldrT="[Текст]"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dirty="0" smtClean="0">
              <a:solidFill>
                <a:srgbClr val="0F46DC"/>
              </a:solidFill>
            </a:rPr>
            <a:t>Оптимистичность</a:t>
          </a:r>
          <a:endParaRPr lang="en-US" sz="1600" dirty="0">
            <a:solidFill>
              <a:srgbClr val="0F46DC"/>
            </a:solidFill>
          </a:endParaRPr>
        </a:p>
      </dgm:t>
    </dgm:pt>
    <dgm:pt modelId="{8F0B9368-7482-4C34-8C41-244BD80B0CD6}" type="parTrans" cxnId="{FA94961F-33DF-48D0-B346-B8FC48E18AAF}">
      <dgm:prSet/>
      <dgm:spPr/>
      <dgm:t>
        <a:bodyPr/>
        <a:lstStyle/>
        <a:p>
          <a:endParaRPr lang="en-US"/>
        </a:p>
      </dgm:t>
    </dgm:pt>
    <dgm:pt modelId="{811770DC-0CD2-4AB1-B0C2-7B48C0B308E2}" type="sibTrans" cxnId="{FA94961F-33DF-48D0-B346-B8FC48E18AAF}">
      <dgm:prSet/>
      <dgm:spPr>
        <a:solidFill>
          <a:srgbClr val="EFF9FF"/>
        </a:solidFill>
        <a:ln>
          <a:solidFill>
            <a:srgbClr val="0F46DC"/>
          </a:solidFill>
        </a:ln>
      </dgm:spPr>
      <dgm:t>
        <a:bodyPr/>
        <a:lstStyle/>
        <a:p>
          <a:endParaRPr lang="en-US"/>
        </a:p>
      </dgm:t>
    </dgm:pt>
    <dgm:pt modelId="{BAD6D2EF-754A-49FE-B0E9-B1BFA078ACE1}">
      <dgm:prSet phldrT="[Текст]" custT="1"/>
      <dgm:spPr>
        <a:solidFill>
          <a:schemeClr val="bg1"/>
        </a:solidFill>
        <a:ln>
          <a:solidFill>
            <a:srgbClr val="0F46DC"/>
          </a:solidFill>
        </a:ln>
      </dgm:spPr>
      <dgm:t>
        <a:bodyPr/>
        <a:lstStyle/>
        <a:p>
          <a:r>
            <a:rPr lang="ru-RU" sz="1600" dirty="0" smtClean="0">
              <a:solidFill>
                <a:srgbClr val="C00000"/>
              </a:solidFill>
            </a:rPr>
            <a:t>Участие </a:t>
          </a:r>
        </a:p>
        <a:p>
          <a:r>
            <a:rPr lang="ru-RU" sz="1600" dirty="0" smtClean="0">
              <a:solidFill>
                <a:srgbClr val="C00000"/>
              </a:solidFill>
            </a:rPr>
            <a:t>общественных </a:t>
          </a:r>
        </a:p>
        <a:p>
          <a:r>
            <a:rPr lang="ru-RU" sz="1600" dirty="0" smtClean="0">
              <a:solidFill>
                <a:srgbClr val="C00000"/>
              </a:solidFill>
            </a:rPr>
            <a:t>организаций</a:t>
          </a:r>
          <a:endParaRPr lang="en-US" sz="1600" dirty="0">
            <a:solidFill>
              <a:srgbClr val="C00000"/>
            </a:solidFill>
          </a:endParaRPr>
        </a:p>
      </dgm:t>
    </dgm:pt>
    <dgm:pt modelId="{50C452CA-588C-4C44-B5DB-98A8742D038E}" type="parTrans" cxnId="{8418AE88-D7A5-49ED-9657-4D5B80266663}">
      <dgm:prSet/>
      <dgm:spPr/>
      <dgm:t>
        <a:bodyPr/>
        <a:lstStyle/>
        <a:p>
          <a:endParaRPr lang="en-US"/>
        </a:p>
      </dgm:t>
    </dgm:pt>
    <dgm:pt modelId="{AACBFB4F-3CDF-4528-A83D-7AAD4FBAE4A1}" type="sibTrans" cxnId="{8418AE88-D7A5-49ED-9657-4D5B80266663}">
      <dgm:prSet/>
      <dgm:spPr/>
      <dgm:t>
        <a:bodyPr/>
        <a:lstStyle/>
        <a:p>
          <a:endParaRPr lang="en-US"/>
        </a:p>
      </dgm:t>
    </dgm:pt>
    <dgm:pt modelId="{27AC988C-3474-44C2-943E-081BFD71BD0B}">
      <dgm:prSet phldrT="[Текст]"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r>
            <a:rPr lang="ru-RU" sz="1600" dirty="0" smtClean="0">
              <a:solidFill>
                <a:srgbClr val="0F46DC"/>
              </a:solidFill>
            </a:rPr>
            <a:t>Научность</a:t>
          </a:r>
          <a:endParaRPr lang="en-US" sz="1600" dirty="0">
            <a:solidFill>
              <a:srgbClr val="0F46DC"/>
            </a:solidFill>
          </a:endParaRPr>
        </a:p>
      </dgm:t>
    </dgm:pt>
    <dgm:pt modelId="{87BA8A9E-BCC0-485E-83D6-18C242C1BE0D}" type="parTrans" cxnId="{7616EAF3-F6F1-4CB0-8A6C-DC998727FFB2}">
      <dgm:prSet/>
      <dgm:spPr/>
      <dgm:t>
        <a:bodyPr/>
        <a:lstStyle/>
        <a:p>
          <a:endParaRPr lang="en-US"/>
        </a:p>
      </dgm:t>
    </dgm:pt>
    <dgm:pt modelId="{A8CBEE49-6B39-43E5-AACF-70AA7E1CD2D8}" type="sibTrans" cxnId="{7616EAF3-F6F1-4CB0-8A6C-DC998727FFB2}">
      <dgm:prSet/>
      <dgm:spPr>
        <a:solidFill>
          <a:srgbClr val="EFF9FF"/>
        </a:solidFill>
        <a:ln>
          <a:solidFill>
            <a:srgbClr val="0F46DC"/>
          </a:solidFill>
        </a:ln>
      </dgm:spPr>
      <dgm:t>
        <a:bodyPr/>
        <a:lstStyle/>
        <a:p>
          <a:endParaRPr lang="en-US"/>
        </a:p>
      </dgm:t>
    </dgm:pt>
    <dgm:pt modelId="{482FC5A7-EDC4-48B4-8555-81CCBE584DFA}">
      <dgm:prSet phldrT="[Текст]" custT="1"/>
      <dgm:spPr>
        <a:solidFill>
          <a:schemeClr val="bg1"/>
        </a:solidFill>
        <a:ln>
          <a:solidFill>
            <a:srgbClr val="0F46DC"/>
          </a:solidFill>
        </a:ln>
      </dgm:spPr>
      <dgm:t>
        <a:bodyPr/>
        <a:lstStyle/>
        <a:p>
          <a:r>
            <a:rPr lang="ru-RU" sz="1600" dirty="0" smtClean="0">
              <a:solidFill>
                <a:srgbClr val="C00000"/>
              </a:solidFill>
            </a:rPr>
            <a:t>Забота </a:t>
          </a:r>
        </a:p>
        <a:p>
          <a:r>
            <a:rPr lang="ru-RU" sz="1600" dirty="0" smtClean="0">
              <a:solidFill>
                <a:srgbClr val="C00000"/>
              </a:solidFill>
            </a:rPr>
            <a:t>о </a:t>
          </a:r>
        </a:p>
        <a:p>
          <a:r>
            <a:rPr lang="ru-RU" sz="1600" dirty="0" smtClean="0">
              <a:solidFill>
                <a:srgbClr val="C00000"/>
              </a:solidFill>
            </a:rPr>
            <a:t>человеке</a:t>
          </a:r>
          <a:endParaRPr lang="en-US" sz="1600" dirty="0">
            <a:solidFill>
              <a:srgbClr val="C00000"/>
            </a:solidFill>
          </a:endParaRPr>
        </a:p>
      </dgm:t>
    </dgm:pt>
    <dgm:pt modelId="{6E263147-1314-48F6-B11E-D17591E21B80}" type="parTrans" cxnId="{BF7A0E0C-5696-440A-AC9F-8D57DCDDD751}">
      <dgm:prSet/>
      <dgm:spPr/>
      <dgm:t>
        <a:bodyPr/>
        <a:lstStyle/>
        <a:p>
          <a:endParaRPr lang="en-US"/>
        </a:p>
      </dgm:t>
    </dgm:pt>
    <dgm:pt modelId="{31156F81-DD41-4FB2-90FF-78E36765B32E}" type="sibTrans" cxnId="{BF7A0E0C-5696-440A-AC9F-8D57DCDDD751}">
      <dgm:prSet/>
      <dgm:spPr>
        <a:solidFill>
          <a:srgbClr val="EFF9FF"/>
        </a:solidFill>
        <a:ln>
          <a:solidFill>
            <a:srgbClr val="0F46DC"/>
          </a:solidFill>
        </a:ln>
      </dgm:spPr>
      <dgm:t>
        <a:bodyPr/>
        <a:lstStyle/>
        <a:p>
          <a:endParaRPr lang="en-US"/>
        </a:p>
      </dgm:t>
    </dgm:pt>
    <dgm:pt modelId="{3299566E-9140-4BF0-B95E-A47EFDC36106}">
      <dgm:prSet phldrT="[Текст]" custT="1"/>
      <dgm:spPr>
        <a:solidFill>
          <a:schemeClr val="bg1"/>
        </a:solidFill>
        <a:ln>
          <a:solidFill>
            <a:srgbClr val="0F46DC"/>
          </a:solidFill>
        </a:ln>
      </dgm:spPr>
      <dgm:t>
        <a:bodyPr/>
        <a:lstStyle/>
        <a:p>
          <a:r>
            <a:rPr lang="ru-RU" sz="1600" dirty="0" smtClean="0">
              <a:solidFill>
                <a:srgbClr val="C00000"/>
              </a:solidFill>
            </a:rPr>
            <a:t>Участие </a:t>
          </a:r>
        </a:p>
        <a:p>
          <a:r>
            <a:rPr lang="ru-RU" sz="1600" dirty="0" smtClean="0">
              <a:solidFill>
                <a:srgbClr val="C00000"/>
              </a:solidFill>
            </a:rPr>
            <a:t>инфраструктуры</a:t>
          </a:r>
        </a:p>
        <a:p>
          <a:r>
            <a:rPr lang="ru-RU" sz="1600" dirty="0" smtClean="0">
              <a:solidFill>
                <a:srgbClr val="C00000"/>
              </a:solidFill>
            </a:rPr>
            <a:t>здравоохранения</a:t>
          </a:r>
          <a:endParaRPr lang="en-US" sz="1600" dirty="0">
            <a:solidFill>
              <a:srgbClr val="C00000"/>
            </a:solidFill>
          </a:endParaRPr>
        </a:p>
      </dgm:t>
    </dgm:pt>
    <dgm:pt modelId="{2FBF4F10-C1DF-4ED0-AECE-867EDC34FFCA}" type="parTrans" cxnId="{A882BB14-58A4-4A71-ADB5-2AEC863F6F22}">
      <dgm:prSet/>
      <dgm:spPr/>
      <dgm:t>
        <a:bodyPr/>
        <a:lstStyle/>
        <a:p>
          <a:endParaRPr lang="en-US"/>
        </a:p>
      </dgm:t>
    </dgm:pt>
    <dgm:pt modelId="{3F94839D-216C-47A4-B0E0-2CACCC32E264}" type="sibTrans" cxnId="{A882BB14-58A4-4A71-ADB5-2AEC863F6F22}">
      <dgm:prSet/>
      <dgm:spPr>
        <a:solidFill>
          <a:srgbClr val="EFF9FF"/>
        </a:solidFill>
        <a:ln>
          <a:solidFill>
            <a:srgbClr val="0F46DC"/>
          </a:solidFill>
        </a:ln>
      </dgm:spPr>
      <dgm:t>
        <a:bodyPr/>
        <a:lstStyle/>
        <a:p>
          <a:endParaRPr lang="en-US"/>
        </a:p>
      </dgm:t>
    </dgm:pt>
    <dgm:pt modelId="{8CB0F1A9-6056-48FF-9027-B0682B9FCB40}">
      <dgm:prSet phldrT="[Текст]" custT="1"/>
      <dgm:spPr>
        <a:solidFill>
          <a:schemeClr val="bg1"/>
        </a:solidFill>
        <a:ln>
          <a:solidFill>
            <a:srgbClr val="0F46DC"/>
          </a:solidFill>
        </a:ln>
      </dgm:spPr>
      <dgm:t>
        <a:bodyPr/>
        <a:lstStyle/>
        <a:p>
          <a:r>
            <a:rPr lang="ru-RU" sz="1600" dirty="0" smtClean="0">
              <a:solidFill>
                <a:srgbClr val="C00000"/>
              </a:solidFill>
            </a:rPr>
            <a:t>Участие СМИ</a:t>
          </a:r>
          <a:endParaRPr lang="en-US" sz="1600" dirty="0">
            <a:solidFill>
              <a:srgbClr val="C00000"/>
            </a:solidFill>
          </a:endParaRPr>
        </a:p>
      </dgm:t>
    </dgm:pt>
    <dgm:pt modelId="{535B57BF-4B8C-4669-A5F4-59D4E869ACCE}" type="parTrans" cxnId="{691CA864-43D5-43F6-AFC3-3C5254FD8269}">
      <dgm:prSet/>
      <dgm:spPr/>
      <dgm:t>
        <a:bodyPr/>
        <a:lstStyle/>
        <a:p>
          <a:endParaRPr lang="en-US"/>
        </a:p>
      </dgm:t>
    </dgm:pt>
    <dgm:pt modelId="{E92F27F7-4CB0-4ECC-AB50-6C8719FA8C0F}" type="sibTrans" cxnId="{691CA864-43D5-43F6-AFC3-3C5254FD8269}">
      <dgm:prSet/>
      <dgm:spPr/>
      <dgm:t>
        <a:bodyPr/>
        <a:lstStyle/>
        <a:p>
          <a:endParaRPr lang="en-US"/>
        </a:p>
      </dgm:t>
    </dgm:pt>
    <dgm:pt modelId="{771821BF-FCCF-4D76-9270-3158551F1E97}" type="pres">
      <dgm:prSet presAssocID="{693F8B57-EF5C-4D40-ADF3-415F8AC28E40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15353CFC-A3FD-48B5-B767-B923A5790371}" type="pres">
      <dgm:prSet presAssocID="{4DCD7D59-7AEA-4F83-A030-DB39C9500AF1}" presName="firstNode" presStyleLbl="node1" presStyleIdx="0" presStyleCnt="12" custScaleX="461964" custScaleY="186829" custLinFactNeighborX="24916" custLinFactNeighborY="-28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D8E733-D26D-4041-A0F1-C11DBBCF82E7}" type="pres">
      <dgm:prSet presAssocID="{371C9B07-E23B-4ACC-A762-4473C4005EF6}" presName="sibTrans" presStyleLbl="sibTrans2D1" presStyleIdx="0" presStyleCnt="11"/>
      <dgm:spPr/>
      <dgm:t>
        <a:bodyPr/>
        <a:lstStyle/>
        <a:p>
          <a:endParaRPr lang="en-US"/>
        </a:p>
      </dgm:t>
    </dgm:pt>
    <dgm:pt modelId="{D7566D13-8D76-43F8-91AB-162EB5108096}" type="pres">
      <dgm:prSet presAssocID="{482FC5A7-EDC4-48B4-8555-81CCBE584DFA}" presName="middleNode" presStyleCnt="0"/>
      <dgm:spPr/>
    </dgm:pt>
    <dgm:pt modelId="{C594E472-F931-48E8-A00B-6A9518B226E0}" type="pres">
      <dgm:prSet presAssocID="{482FC5A7-EDC4-48B4-8555-81CCBE584DFA}" presName="padding" presStyleLbl="node1" presStyleIdx="0" presStyleCnt="12"/>
      <dgm:spPr/>
    </dgm:pt>
    <dgm:pt modelId="{1277FFB3-65F5-47CE-AB99-E0C129CB772E}" type="pres">
      <dgm:prSet presAssocID="{482FC5A7-EDC4-48B4-8555-81CCBE584DFA}" presName="shape" presStyleLbl="node1" presStyleIdx="1" presStyleCnt="12" custScaleX="396599" custScaleY="355511" custLinFactY="217279" custLinFactNeighborX="-78236" custLinFactNeighborY="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D31DF7-D524-4B4A-8686-50F056EDB43E}" type="pres">
      <dgm:prSet presAssocID="{31156F81-DD41-4FB2-90FF-78E36765B32E}" presName="sibTrans" presStyleLbl="sibTrans2D1" presStyleIdx="1" presStyleCnt="11" custLinFactNeighborX="66313" custLinFactNeighborY="9350"/>
      <dgm:spPr/>
      <dgm:t>
        <a:bodyPr/>
        <a:lstStyle/>
        <a:p>
          <a:endParaRPr lang="en-US"/>
        </a:p>
      </dgm:t>
    </dgm:pt>
    <dgm:pt modelId="{E28DEAFB-6149-4064-A7A4-131079EA171C}" type="pres">
      <dgm:prSet presAssocID="{B45C1BB5-515E-4E3A-8E09-46D5E026CF9A}" presName="middleNode" presStyleCnt="0"/>
      <dgm:spPr/>
    </dgm:pt>
    <dgm:pt modelId="{998DF8E6-F201-45D1-B3FD-BCC3C0A49AA9}" type="pres">
      <dgm:prSet presAssocID="{B45C1BB5-515E-4E3A-8E09-46D5E026CF9A}" presName="padding" presStyleLbl="node1" presStyleIdx="1" presStyleCnt="12"/>
      <dgm:spPr/>
    </dgm:pt>
    <dgm:pt modelId="{02BD5E7D-B7C8-499A-996F-8FC33EEA9B25}" type="pres">
      <dgm:prSet presAssocID="{B45C1BB5-515E-4E3A-8E09-46D5E026CF9A}" presName="shape" presStyleLbl="node1" presStyleIdx="2" presStyleCnt="12" custScaleX="479586" custScaleY="234423" custLinFactY="-100000" custLinFactNeighborX="-96911" custLinFactNeighborY="-1576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DE026A-10D2-46C1-8677-89ED61B8A5AA}" type="pres">
      <dgm:prSet presAssocID="{5C54E2D8-55F7-4399-ACCD-3C72C8893B20}" presName="sibTrans" presStyleLbl="sibTrans2D1" presStyleIdx="2" presStyleCnt="11" custLinFactX="-308722" custLinFactNeighborX="-400000" custLinFactNeighborY="-89012"/>
      <dgm:spPr/>
      <dgm:t>
        <a:bodyPr/>
        <a:lstStyle/>
        <a:p>
          <a:endParaRPr lang="en-US"/>
        </a:p>
      </dgm:t>
    </dgm:pt>
    <dgm:pt modelId="{FC99B270-50AC-4AA5-9C2E-105D409DA75B}" type="pres">
      <dgm:prSet presAssocID="{2D83448B-87F3-4918-B497-490E30473250}" presName="middleNode" presStyleCnt="0"/>
      <dgm:spPr/>
    </dgm:pt>
    <dgm:pt modelId="{4FF9E270-F0A5-4A21-99CB-AA1CDB52E8FC}" type="pres">
      <dgm:prSet presAssocID="{2D83448B-87F3-4918-B497-490E30473250}" presName="padding" presStyleLbl="node1" presStyleIdx="2" presStyleCnt="12"/>
      <dgm:spPr/>
    </dgm:pt>
    <dgm:pt modelId="{A4EC21AA-0FC8-445D-8276-B025A699E477}" type="pres">
      <dgm:prSet presAssocID="{2D83448B-87F3-4918-B497-490E30473250}" presName="shape" presStyleLbl="node1" presStyleIdx="3" presStyleCnt="12" custScaleX="490663" custScaleY="214858" custLinFactX="400000" custLinFactY="-500000" custLinFactNeighborX="400491" custLinFactNeighborY="-5320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553727-54E5-4639-9E87-C067CAA87076}" type="pres">
      <dgm:prSet presAssocID="{CDD153F3-2FB0-4B48-8830-B356B81AC524}" presName="sibTrans" presStyleLbl="sibTrans2D1" presStyleIdx="3" presStyleCnt="11" custAng="1379723" custLinFactX="300000" custLinFactY="26252" custLinFactNeighborX="391132" custLinFactNeighborY="100000"/>
      <dgm:spPr/>
      <dgm:t>
        <a:bodyPr/>
        <a:lstStyle/>
        <a:p>
          <a:endParaRPr lang="en-US"/>
        </a:p>
      </dgm:t>
    </dgm:pt>
    <dgm:pt modelId="{D8E19AC9-2327-4A22-BA68-27C16C2EC35C}" type="pres">
      <dgm:prSet presAssocID="{4F8098D8-A841-4B94-90E2-4EA504FD9AA8}" presName="middleNode" presStyleCnt="0"/>
      <dgm:spPr/>
    </dgm:pt>
    <dgm:pt modelId="{7D627050-75C6-4EBE-9558-CB31ADE12994}" type="pres">
      <dgm:prSet presAssocID="{4F8098D8-A841-4B94-90E2-4EA504FD9AA8}" presName="padding" presStyleLbl="node1" presStyleIdx="3" presStyleCnt="12"/>
      <dgm:spPr/>
    </dgm:pt>
    <dgm:pt modelId="{F5BE3610-071F-432E-BCB1-F9699F08FF9E}" type="pres">
      <dgm:prSet presAssocID="{4F8098D8-A841-4B94-90E2-4EA504FD9AA8}" presName="shape" presStyleLbl="node1" presStyleIdx="4" presStyleCnt="12" custScaleX="625982" custScaleY="140850" custLinFactX="-80469" custLinFactNeighborX="-100000" custLinFactNeighborY="-324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361377-F91D-498B-829B-1898EE2AC93B}" type="pres">
      <dgm:prSet presAssocID="{2FFF20E7-3BAE-4F62-A85F-D74D7D80827A}" presName="sibTrans" presStyleLbl="sibTrans2D1" presStyleIdx="4" presStyleCnt="11"/>
      <dgm:spPr/>
      <dgm:t>
        <a:bodyPr/>
        <a:lstStyle/>
        <a:p>
          <a:endParaRPr lang="en-US"/>
        </a:p>
      </dgm:t>
    </dgm:pt>
    <dgm:pt modelId="{BBB2D152-8955-4D4A-9C6C-834B267C65CF}" type="pres">
      <dgm:prSet presAssocID="{27AC988C-3474-44C2-943E-081BFD71BD0B}" presName="middleNode" presStyleCnt="0"/>
      <dgm:spPr/>
    </dgm:pt>
    <dgm:pt modelId="{C68B30F1-203D-4324-B43C-8DA364BA498B}" type="pres">
      <dgm:prSet presAssocID="{27AC988C-3474-44C2-943E-081BFD71BD0B}" presName="padding" presStyleLbl="node1" presStyleIdx="4" presStyleCnt="12"/>
      <dgm:spPr/>
    </dgm:pt>
    <dgm:pt modelId="{C178EEC9-2F3D-4783-8F40-6347F5DE68F3}" type="pres">
      <dgm:prSet presAssocID="{27AC988C-3474-44C2-943E-081BFD71BD0B}" presName="shape" presStyleLbl="node1" presStyleIdx="5" presStyleCnt="12" custScaleX="406109" custScaleY="317327" custLinFactY="-200000" custLinFactNeighborX="80881" custLinFactNeighborY="-2119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4206E4-CDE1-4EDF-8B89-5CF774EB6176}" type="pres">
      <dgm:prSet presAssocID="{A8CBEE49-6B39-43E5-AACF-70AA7E1CD2D8}" presName="sibTrans" presStyleLbl="sibTrans2D1" presStyleIdx="5" presStyleCnt="11" custAng="10503540" custLinFactX="500000" custLinFactY="-300000" custLinFactNeighborX="598612" custLinFactNeighborY="-364690"/>
      <dgm:spPr/>
      <dgm:t>
        <a:bodyPr/>
        <a:lstStyle/>
        <a:p>
          <a:endParaRPr lang="en-US"/>
        </a:p>
      </dgm:t>
    </dgm:pt>
    <dgm:pt modelId="{41810881-FB98-4AD7-B71D-A2B65212401A}" type="pres">
      <dgm:prSet presAssocID="{4F6827D3-91A6-4FC3-9C31-9D559E8F11B4}" presName="middleNode" presStyleCnt="0"/>
      <dgm:spPr/>
    </dgm:pt>
    <dgm:pt modelId="{A162AA7F-69D5-4320-A932-985DDB1E6509}" type="pres">
      <dgm:prSet presAssocID="{4F6827D3-91A6-4FC3-9C31-9D559E8F11B4}" presName="padding" presStyleLbl="node1" presStyleIdx="5" presStyleCnt="12"/>
      <dgm:spPr/>
    </dgm:pt>
    <dgm:pt modelId="{2D6B5267-BC1B-4E41-920A-C3CC6BEEFB6F}" type="pres">
      <dgm:prSet presAssocID="{4F6827D3-91A6-4FC3-9C31-9D559E8F11B4}" presName="shape" presStyleLbl="node1" presStyleIdx="6" presStyleCnt="12" custScaleX="484700" custScaleY="173935" custLinFactX="194575" custLinFactY="100000" custLinFactNeighborX="200000" custLinFactNeighborY="1816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C0192-2D66-4818-BC1A-54728A27DEF6}" type="pres">
      <dgm:prSet presAssocID="{2857F188-4280-47DB-A0DD-8BE207D56E9C}" presName="sibTrans" presStyleLbl="sibTrans2D1" presStyleIdx="6" presStyleCnt="11" custAng="18413518" custLinFactX="-300000" custLinFactY="300000" custLinFactNeighborX="-387597" custLinFactNeighborY="394933"/>
      <dgm:spPr/>
      <dgm:t>
        <a:bodyPr/>
        <a:lstStyle/>
        <a:p>
          <a:endParaRPr lang="en-US"/>
        </a:p>
      </dgm:t>
    </dgm:pt>
    <dgm:pt modelId="{857BFDB8-B938-403D-9CCB-361CD65023F1}" type="pres">
      <dgm:prSet presAssocID="{9106AAA2-010D-4E90-BB1A-4F405B47D2B4}" presName="middleNode" presStyleCnt="0"/>
      <dgm:spPr/>
    </dgm:pt>
    <dgm:pt modelId="{25AA8BBC-0749-4FE7-9322-CA0559C18A3B}" type="pres">
      <dgm:prSet presAssocID="{9106AAA2-010D-4E90-BB1A-4F405B47D2B4}" presName="padding" presStyleLbl="node1" presStyleIdx="6" presStyleCnt="12"/>
      <dgm:spPr/>
    </dgm:pt>
    <dgm:pt modelId="{00C7B427-938A-435F-BCD1-54446CF3BC62}" type="pres">
      <dgm:prSet presAssocID="{9106AAA2-010D-4E90-BB1A-4F405B47D2B4}" presName="shape" presStyleLbl="node1" presStyleIdx="7" presStyleCnt="12" custScaleX="563453" custScaleY="191704" custLinFactX="-200000" custLinFactNeighborX="-266907" custLinFactNeighborY="438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03DE9-E4CD-4675-9786-640111797AC9}" type="pres">
      <dgm:prSet presAssocID="{ABFD0DFD-EF58-42AB-8FFC-E2C32AB8C983}" presName="sibTrans" presStyleLbl="sibTrans2D1" presStyleIdx="7" presStyleCnt="11"/>
      <dgm:spPr/>
      <dgm:t>
        <a:bodyPr/>
        <a:lstStyle/>
        <a:p>
          <a:endParaRPr lang="en-US"/>
        </a:p>
      </dgm:t>
    </dgm:pt>
    <dgm:pt modelId="{F0C58F11-7C7D-4C20-9261-DD2ED31E78A5}" type="pres">
      <dgm:prSet presAssocID="{E364715A-DFA9-4B7E-9025-FE34299C6DA6}" presName="middleNode" presStyleCnt="0"/>
      <dgm:spPr/>
    </dgm:pt>
    <dgm:pt modelId="{88C6D35E-0BED-44DE-980D-E08DBB2406A8}" type="pres">
      <dgm:prSet presAssocID="{E364715A-DFA9-4B7E-9025-FE34299C6DA6}" presName="padding" presStyleLbl="node1" presStyleIdx="7" presStyleCnt="12"/>
      <dgm:spPr/>
    </dgm:pt>
    <dgm:pt modelId="{D7F85900-EF17-4865-B9AF-E91B0FF992FD}" type="pres">
      <dgm:prSet presAssocID="{E364715A-DFA9-4B7E-9025-FE34299C6DA6}" presName="shape" presStyleLbl="node1" presStyleIdx="8" presStyleCnt="12" custScaleX="740885" custScaleY="251503" custLinFactX="-100000" custLinFactY="322223" custLinFactNeighborX="-193541" custLinFactNeighborY="4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F53E92-CC3C-4C7C-8AC3-710576BDDE07}" type="pres">
      <dgm:prSet presAssocID="{811770DC-0CD2-4AB1-B0C2-7B48C0B308E2}" presName="sibTrans" presStyleLbl="sibTrans2D1" presStyleIdx="8" presStyleCnt="11" custLinFactX="-200000" custLinFactY="-200000" custLinFactNeighborX="-202855" custLinFactNeighborY="-205663"/>
      <dgm:spPr/>
      <dgm:t>
        <a:bodyPr/>
        <a:lstStyle/>
        <a:p>
          <a:endParaRPr lang="en-US"/>
        </a:p>
      </dgm:t>
    </dgm:pt>
    <dgm:pt modelId="{B4F67E76-C596-4044-A890-C849A4A4D9F5}" type="pres">
      <dgm:prSet presAssocID="{BAD6D2EF-754A-49FE-B0E9-B1BFA078ACE1}" presName="middleNode" presStyleCnt="0"/>
      <dgm:spPr/>
    </dgm:pt>
    <dgm:pt modelId="{53E9532B-0B09-45CA-8D48-2D76A1CACE50}" type="pres">
      <dgm:prSet presAssocID="{BAD6D2EF-754A-49FE-B0E9-B1BFA078ACE1}" presName="padding" presStyleLbl="node1" presStyleIdx="8" presStyleCnt="12"/>
      <dgm:spPr/>
    </dgm:pt>
    <dgm:pt modelId="{326C1801-8C6D-49E0-BBAD-43551F395F9D}" type="pres">
      <dgm:prSet presAssocID="{BAD6D2EF-754A-49FE-B0E9-B1BFA078ACE1}" presName="shape" presStyleLbl="node1" presStyleIdx="9" presStyleCnt="12" custScaleX="541455" custScaleY="322846" custLinFactNeighborX="-3683" custLinFactNeighborY="314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24409F-1235-4122-980E-8B21E8451FF6}" type="pres">
      <dgm:prSet presAssocID="{AACBFB4F-3CDF-4528-A83D-7AAD4FBAE4A1}" presName="sibTrans" presStyleLbl="sibTrans2D1" presStyleIdx="9" presStyleCnt="11" custLinFactX="30691" custLinFactY="100000" custLinFactNeighborX="100000" custLinFactNeighborY="112681"/>
      <dgm:spPr/>
      <dgm:t>
        <a:bodyPr/>
        <a:lstStyle/>
        <a:p>
          <a:endParaRPr lang="en-US"/>
        </a:p>
      </dgm:t>
    </dgm:pt>
    <dgm:pt modelId="{4FECE73B-4574-4042-927D-F7AC3D470BAD}" type="pres">
      <dgm:prSet presAssocID="{3299566E-9140-4BF0-B95E-A47EFDC36106}" presName="middleNode" presStyleCnt="0"/>
      <dgm:spPr/>
    </dgm:pt>
    <dgm:pt modelId="{BECF0A48-C2E4-4426-9F7B-BE3E3975116C}" type="pres">
      <dgm:prSet presAssocID="{3299566E-9140-4BF0-B95E-A47EFDC36106}" presName="padding" presStyleLbl="node1" presStyleIdx="9" presStyleCnt="12"/>
      <dgm:spPr/>
    </dgm:pt>
    <dgm:pt modelId="{4444CD85-90C1-43DB-A0D5-59F76A96A071}" type="pres">
      <dgm:prSet presAssocID="{3299566E-9140-4BF0-B95E-A47EFDC36106}" presName="shape" presStyleLbl="node1" presStyleIdx="10" presStyleCnt="12" custScaleX="696173" custScaleY="343467" custLinFactNeighborX="-9849" custLinFactNeighborY="673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37C995-4CAD-4BD1-BAFD-77CBF7ED61D1}" type="pres">
      <dgm:prSet presAssocID="{3F94839D-216C-47A4-B0E0-2CACCC32E264}" presName="sibTrans" presStyleLbl="sibTrans2D1" presStyleIdx="10" presStyleCnt="11"/>
      <dgm:spPr/>
      <dgm:t>
        <a:bodyPr/>
        <a:lstStyle/>
        <a:p>
          <a:endParaRPr lang="en-US"/>
        </a:p>
      </dgm:t>
    </dgm:pt>
    <dgm:pt modelId="{38A8A0A4-2A2F-4FA9-8665-27793AD0D326}" type="pres">
      <dgm:prSet presAssocID="{8CB0F1A9-6056-48FF-9027-B0682B9FCB40}" presName="lastNode" presStyleLbl="node1" presStyleIdx="11" presStyleCnt="12" custScaleX="229450" custScaleY="192404" custLinFactY="23565" custLinFactNeighborX="54093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4DF9B7-F4E5-4451-8111-2916C6AD54CE}" type="presOf" srcId="{4DCD7D59-7AEA-4F83-A030-DB39C9500AF1}" destId="{15353CFC-A3FD-48B5-B767-B923A5790371}" srcOrd="0" destOrd="0" presId="urn:microsoft.com/office/officeart/2005/8/layout/bProcess2"/>
    <dgm:cxn modelId="{8524D307-4AB4-492B-9A14-1BEF1F2F2E02}" type="presOf" srcId="{ABFD0DFD-EF58-42AB-8FFC-E2C32AB8C983}" destId="{BA003DE9-E4CD-4675-9786-640111797AC9}" srcOrd="0" destOrd="0" presId="urn:microsoft.com/office/officeart/2005/8/layout/bProcess2"/>
    <dgm:cxn modelId="{0787D430-CD19-4BF8-859E-399088636165}" type="presOf" srcId="{31156F81-DD41-4FB2-90FF-78E36765B32E}" destId="{CCD31DF7-D524-4B4A-8686-50F056EDB43E}" srcOrd="0" destOrd="0" presId="urn:microsoft.com/office/officeart/2005/8/layout/bProcess2"/>
    <dgm:cxn modelId="{2D7BC53E-ECF3-436A-AD97-CAD36E66BDA6}" type="presOf" srcId="{CDD153F3-2FB0-4B48-8830-B356B81AC524}" destId="{B1553727-54E5-4639-9E87-C067CAA87076}" srcOrd="0" destOrd="0" presId="urn:microsoft.com/office/officeart/2005/8/layout/bProcess2"/>
    <dgm:cxn modelId="{F4939BA9-D6E4-4BA4-95B3-68DC3C41B9D1}" srcId="{693F8B57-EF5C-4D40-ADF3-415F8AC28E40}" destId="{4F6827D3-91A6-4FC3-9C31-9D559E8F11B4}" srcOrd="6" destOrd="0" parTransId="{B4D4F156-F369-4DC1-92C8-A0B913068FE7}" sibTransId="{2857F188-4280-47DB-A0DD-8BE207D56E9C}"/>
    <dgm:cxn modelId="{DAD59328-05C0-460F-9E5A-3AAFE616D82A}" type="presOf" srcId="{B45C1BB5-515E-4E3A-8E09-46D5E026CF9A}" destId="{02BD5E7D-B7C8-499A-996F-8FC33EEA9B25}" srcOrd="0" destOrd="0" presId="urn:microsoft.com/office/officeart/2005/8/layout/bProcess2"/>
    <dgm:cxn modelId="{0061C69B-EB4D-49F1-9D43-81418BE77AAB}" type="presOf" srcId="{4F8098D8-A841-4B94-90E2-4EA504FD9AA8}" destId="{F5BE3610-071F-432E-BCB1-F9699F08FF9E}" srcOrd="0" destOrd="0" presId="urn:microsoft.com/office/officeart/2005/8/layout/bProcess2"/>
    <dgm:cxn modelId="{C8600607-5439-4CE5-AB48-0DE81AFAA4D7}" type="presOf" srcId="{811770DC-0CD2-4AB1-B0C2-7B48C0B308E2}" destId="{14F53E92-CC3C-4C7C-8AC3-710576BDDE07}" srcOrd="0" destOrd="0" presId="urn:microsoft.com/office/officeart/2005/8/layout/bProcess2"/>
    <dgm:cxn modelId="{FEEE93A2-B440-4283-950B-532228BB1271}" srcId="{693F8B57-EF5C-4D40-ADF3-415F8AC28E40}" destId="{9106AAA2-010D-4E90-BB1A-4F405B47D2B4}" srcOrd="7" destOrd="0" parTransId="{7E19C774-9ACF-48C5-9195-CA887452C0FF}" sibTransId="{ABFD0DFD-EF58-42AB-8FFC-E2C32AB8C983}"/>
    <dgm:cxn modelId="{76A2A01E-6575-4E18-97EF-8EC6A7B6BA7A}" type="presOf" srcId="{2D83448B-87F3-4918-B497-490E30473250}" destId="{A4EC21AA-0FC8-445D-8276-B025A699E477}" srcOrd="0" destOrd="0" presId="urn:microsoft.com/office/officeart/2005/8/layout/bProcess2"/>
    <dgm:cxn modelId="{7616EAF3-F6F1-4CB0-8A6C-DC998727FFB2}" srcId="{693F8B57-EF5C-4D40-ADF3-415F8AC28E40}" destId="{27AC988C-3474-44C2-943E-081BFD71BD0B}" srcOrd="5" destOrd="0" parTransId="{87BA8A9E-BCC0-485E-83D6-18C242C1BE0D}" sibTransId="{A8CBEE49-6B39-43E5-AACF-70AA7E1CD2D8}"/>
    <dgm:cxn modelId="{BF7A0E0C-5696-440A-AC9F-8D57DCDDD751}" srcId="{693F8B57-EF5C-4D40-ADF3-415F8AC28E40}" destId="{482FC5A7-EDC4-48B4-8555-81CCBE584DFA}" srcOrd="1" destOrd="0" parTransId="{6E263147-1314-48F6-B11E-D17591E21B80}" sibTransId="{31156F81-DD41-4FB2-90FF-78E36765B32E}"/>
    <dgm:cxn modelId="{03415376-02C3-40FF-A78C-E8D4AA408B3F}" type="presOf" srcId="{AACBFB4F-3CDF-4528-A83D-7AAD4FBAE4A1}" destId="{EF24409F-1235-4122-980E-8B21E8451FF6}" srcOrd="0" destOrd="0" presId="urn:microsoft.com/office/officeart/2005/8/layout/bProcess2"/>
    <dgm:cxn modelId="{8418AE88-D7A5-49ED-9657-4D5B80266663}" srcId="{693F8B57-EF5C-4D40-ADF3-415F8AC28E40}" destId="{BAD6D2EF-754A-49FE-B0E9-B1BFA078ACE1}" srcOrd="9" destOrd="0" parTransId="{50C452CA-588C-4C44-B5DB-98A8742D038E}" sibTransId="{AACBFB4F-3CDF-4528-A83D-7AAD4FBAE4A1}"/>
    <dgm:cxn modelId="{10472A65-F234-4F60-8036-A2D366E16EB5}" type="presOf" srcId="{A8CBEE49-6B39-43E5-AACF-70AA7E1CD2D8}" destId="{314206E4-CDE1-4EDF-8B89-5CF774EB6176}" srcOrd="0" destOrd="0" presId="urn:microsoft.com/office/officeart/2005/8/layout/bProcess2"/>
    <dgm:cxn modelId="{1DB42396-C373-4566-88CC-6C8B454C4437}" type="presOf" srcId="{2FFF20E7-3BAE-4F62-A85F-D74D7D80827A}" destId="{1E361377-F91D-498B-829B-1898EE2AC93B}" srcOrd="0" destOrd="0" presId="urn:microsoft.com/office/officeart/2005/8/layout/bProcess2"/>
    <dgm:cxn modelId="{AD9C47BC-D15C-4364-ACA8-6F92BA2DE5F3}" type="presOf" srcId="{693F8B57-EF5C-4D40-ADF3-415F8AC28E40}" destId="{771821BF-FCCF-4D76-9270-3158551F1E97}" srcOrd="0" destOrd="0" presId="urn:microsoft.com/office/officeart/2005/8/layout/bProcess2"/>
    <dgm:cxn modelId="{FE3FC292-2550-481B-94B3-71A8461EA9F7}" type="presOf" srcId="{9106AAA2-010D-4E90-BB1A-4F405B47D2B4}" destId="{00C7B427-938A-435F-BCD1-54446CF3BC62}" srcOrd="0" destOrd="0" presId="urn:microsoft.com/office/officeart/2005/8/layout/bProcess2"/>
    <dgm:cxn modelId="{C1EB9ED8-E5CB-4788-992E-B00A13CCF5DC}" type="presOf" srcId="{5C54E2D8-55F7-4399-ACCD-3C72C8893B20}" destId="{BEDE026A-10D2-46C1-8677-89ED61B8A5AA}" srcOrd="0" destOrd="0" presId="urn:microsoft.com/office/officeart/2005/8/layout/bProcess2"/>
    <dgm:cxn modelId="{F5917104-27B5-4513-96E1-97FFE2D07DDC}" type="presOf" srcId="{4F6827D3-91A6-4FC3-9C31-9D559E8F11B4}" destId="{2D6B5267-BC1B-4E41-920A-C3CC6BEEFB6F}" srcOrd="0" destOrd="0" presId="urn:microsoft.com/office/officeart/2005/8/layout/bProcess2"/>
    <dgm:cxn modelId="{A412D416-7BD1-45F1-93DB-48F80637B6DC}" type="presOf" srcId="{3F94839D-216C-47A4-B0E0-2CACCC32E264}" destId="{9737C995-4CAD-4BD1-BAFD-77CBF7ED61D1}" srcOrd="0" destOrd="0" presId="urn:microsoft.com/office/officeart/2005/8/layout/bProcess2"/>
    <dgm:cxn modelId="{FC39EA9B-82E6-4719-9D01-56D685F99F70}" srcId="{693F8B57-EF5C-4D40-ADF3-415F8AC28E40}" destId="{2D83448B-87F3-4918-B497-490E30473250}" srcOrd="3" destOrd="0" parTransId="{D3926CCB-D63D-4BE8-B70A-7E132D63A36B}" sibTransId="{CDD153F3-2FB0-4B48-8830-B356B81AC524}"/>
    <dgm:cxn modelId="{C51A9173-1D20-4B6F-8878-BD7952106F5B}" type="presOf" srcId="{2857F188-4280-47DB-A0DD-8BE207D56E9C}" destId="{2D6C0192-2D66-4818-BC1A-54728A27DEF6}" srcOrd="0" destOrd="0" presId="urn:microsoft.com/office/officeart/2005/8/layout/bProcess2"/>
    <dgm:cxn modelId="{0E0F3843-C04C-4DB0-A5FC-71C69CF205A2}" type="presOf" srcId="{E364715A-DFA9-4B7E-9025-FE34299C6DA6}" destId="{D7F85900-EF17-4865-B9AF-E91B0FF992FD}" srcOrd="0" destOrd="0" presId="urn:microsoft.com/office/officeart/2005/8/layout/bProcess2"/>
    <dgm:cxn modelId="{691CA864-43D5-43F6-AFC3-3C5254FD8269}" srcId="{693F8B57-EF5C-4D40-ADF3-415F8AC28E40}" destId="{8CB0F1A9-6056-48FF-9027-B0682B9FCB40}" srcOrd="11" destOrd="0" parTransId="{535B57BF-4B8C-4669-A5F4-59D4E869ACCE}" sibTransId="{E92F27F7-4CB0-4ECC-AB50-6C8719FA8C0F}"/>
    <dgm:cxn modelId="{82BACB0E-22FF-4475-9031-360E580C296F}" type="presOf" srcId="{371C9B07-E23B-4ACC-A762-4473C4005EF6}" destId="{1AD8E733-D26D-4041-A0F1-C11DBBCF82E7}" srcOrd="0" destOrd="0" presId="urn:microsoft.com/office/officeart/2005/8/layout/bProcess2"/>
    <dgm:cxn modelId="{CAB21FCF-4180-4F9E-B3C7-8F58780C66DC}" type="presOf" srcId="{27AC988C-3474-44C2-943E-081BFD71BD0B}" destId="{C178EEC9-2F3D-4783-8F40-6347F5DE68F3}" srcOrd="0" destOrd="0" presId="urn:microsoft.com/office/officeart/2005/8/layout/bProcess2"/>
    <dgm:cxn modelId="{D0736041-E2C3-4C1F-B00D-31F24385784B}" type="presOf" srcId="{8CB0F1A9-6056-48FF-9027-B0682B9FCB40}" destId="{38A8A0A4-2A2F-4FA9-8665-27793AD0D326}" srcOrd="0" destOrd="0" presId="urn:microsoft.com/office/officeart/2005/8/layout/bProcess2"/>
    <dgm:cxn modelId="{1A8E83AD-23B8-48D2-B28F-98EA3357C7D7}" srcId="{693F8B57-EF5C-4D40-ADF3-415F8AC28E40}" destId="{B45C1BB5-515E-4E3A-8E09-46D5E026CF9A}" srcOrd="2" destOrd="0" parTransId="{B565E646-2264-487E-ACB1-456AEDE145F8}" sibTransId="{5C54E2D8-55F7-4399-ACCD-3C72C8893B20}"/>
    <dgm:cxn modelId="{FD3C648C-D74E-4FA1-9D57-7BEDA7056BEA}" type="presOf" srcId="{3299566E-9140-4BF0-B95E-A47EFDC36106}" destId="{4444CD85-90C1-43DB-A0D5-59F76A96A071}" srcOrd="0" destOrd="0" presId="urn:microsoft.com/office/officeart/2005/8/layout/bProcess2"/>
    <dgm:cxn modelId="{6B068B1F-8E23-4239-9841-07CAFD70FBF8}" type="presOf" srcId="{482FC5A7-EDC4-48B4-8555-81CCBE584DFA}" destId="{1277FFB3-65F5-47CE-AB99-E0C129CB772E}" srcOrd="0" destOrd="0" presId="urn:microsoft.com/office/officeart/2005/8/layout/bProcess2"/>
    <dgm:cxn modelId="{B5191211-998D-49C5-943D-257356DA05D4}" srcId="{693F8B57-EF5C-4D40-ADF3-415F8AC28E40}" destId="{4F8098D8-A841-4B94-90E2-4EA504FD9AA8}" srcOrd="4" destOrd="0" parTransId="{2872E722-CC76-40A6-982C-C9F8C49BE951}" sibTransId="{2FFF20E7-3BAE-4F62-A85F-D74D7D80827A}"/>
    <dgm:cxn modelId="{A882BB14-58A4-4A71-ADB5-2AEC863F6F22}" srcId="{693F8B57-EF5C-4D40-ADF3-415F8AC28E40}" destId="{3299566E-9140-4BF0-B95E-A47EFDC36106}" srcOrd="10" destOrd="0" parTransId="{2FBF4F10-C1DF-4ED0-AECE-867EDC34FFCA}" sibTransId="{3F94839D-216C-47A4-B0E0-2CACCC32E264}"/>
    <dgm:cxn modelId="{9529AAD0-9CA9-40A5-963C-40A87E905138}" type="presOf" srcId="{BAD6D2EF-754A-49FE-B0E9-B1BFA078ACE1}" destId="{326C1801-8C6D-49E0-BBAD-43551F395F9D}" srcOrd="0" destOrd="0" presId="urn:microsoft.com/office/officeart/2005/8/layout/bProcess2"/>
    <dgm:cxn modelId="{AECBCD17-79EE-4529-945A-4A93FA57C567}" srcId="{693F8B57-EF5C-4D40-ADF3-415F8AC28E40}" destId="{4DCD7D59-7AEA-4F83-A030-DB39C9500AF1}" srcOrd="0" destOrd="0" parTransId="{FB5469E1-BC8E-4C9E-8FA8-4DA342FF6DB9}" sibTransId="{371C9B07-E23B-4ACC-A762-4473C4005EF6}"/>
    <dgm:cxn modelId="{FA94961F-33DF-48D0-B346-B8FC48E18AAF}" srcId="{693F8B57-EF5C-4D40-ADF3-415F8AC28E40}" destId="{E364715A-DFA9-4B7E-9025-FE34299C6DA6}" srcOrd="8" destOrd="0" parTransId="{8F0B9368-7482-4C34-8C41-244BD80B0CD6}" sibTransId="{811770DC-0CD2-4AB1-B0C2-7B48C0B308E2}"/>
    <dgm:cxn modelId="{488D76D7-20B7-43B3-884C-CA09C7402BBF}" type="presParOf" srcId="{771821BF-FCCF-4D76-9270-3158551F1E97}" destId="{15353CFC-A3FD-48B5-B767-B923A5790371}" srcOrd="0" destOrd="0" presId="urn:microsoft.com/office/officeart/2005/8/layout/bProcess2"/>
    <dgm:cxn modelId="{62FDFEE7-D1D0-4E30-9064-FC22AAD262DC}" type="presParOf" srcId="{771821BF-FCCF-4D76-9270-3158551F1E97}" destId="{1AD8E733-D26D-4041-A0F1-C11DBBCF82E7}" srcOrd="1" destOrd="0" presId="urn:microsoft.com/office/officeart/2005/8/layout/bProcess2"/>
    <dgm:cxn modelId="{E67471B7-BCE9-4D43-A20C-6B05E91FA0D7}" type="presParOf" srcId="{771821BF-FCCF-4D76-9270-3158551F1E97}" destId="{D7566D13-8D76-43F8-91AB-162EB5108096}" srcOrd="2" destOrd="0" presId="urn:microsoft.com/office/officeart/2005/8/layout/bProcess2"/>
    <dgm:cxn modelId="{7B1E24E0-1BE1-4CAA-B6D7-A54CD4646481}" type="presParOf" srcId="{D7566D13-8D76-43F8-91AB-162EB5108096}" destId="{C594E472-F931-48E8-A00B-6A9518B226E0}" srcOrd="0" destOrd="0" presId="urn:microsoft.com/office/officeart/2005/8/layout/bProcess2"/>
    <dgm:cxn modelId="{AF1162EB-F2B3-4C26-8611-D75DA977E6CD}" type="presParOf" srcId="{D7566D13-8D76-43F8-91AB-162EB5108096}" destId="{1277FFB3-65F5-47CE-AB99-E0C129CB772E}" srcOrd="1" destOrd="0" presId="urn:microsoft.com/office/officeart/2005/8/layout/bProcess2"/>
    <dgm:cxn modelId="{77C49E57-D9F2-4831-8BAF-EE00A5FAD899}" type="presParOf" srcId="{771821BF-FCCF-4D76-9270-3158551F1E97}" destId="{CCD31DF7-D524-4B4A-8686-50F056EDB43E}" srcOrd="3" destOrd="0" presId="urn:microsoft.com/office/officeart/2005/8/layout/bProcess2"/>
    <dgm:cxn modelId="{B03F334C-77B5-4D7A-A6B3-8BD455CF55C1}" type="presParOf" srcId="{771821BF-FCCF-4D76-9270-3158551F1E97}" destId="{E28DEAFB-6149-4064-A7A4-131079EA171C}" srcOrd="4" destOrd="0" presId="urn:microsoft.com/office/officeart/2005/8/layout/bProcess2"/>
    <dgm:cxn modelId="{F12C8E48-9DBE-4D2B-A5F5-6E8E3309C81C}" type="presParOf" srcId="{E28DEAFB-6149-4064-A7A4-131079EA171C}" destId="{998DF8E6-F201-45D1-B3FD-BCC3C0A49AA9}" srcOrd="0" destOrd="0" presId="urn:microsoft.com/office/officeart/2005/8/layout/bProcess2"/>
    <dgm:cxn modelId="{254C3394-B948-40BA-BF2C-C3DBEE0B70B2}" type="presParOf" srcId="{E28DEAFB-6149-4064-A7A4-131079EA171C}" destId="{02BD5E7D-B7C8-499A-996F-8FC33EEA9B25}" srcOrd="1" destOrd="0" presId="urn:microsoft.com/office/officeart/2005/8/layout/bProcess2"/>
    <dgm:cxn modelId="{29BBB147-C967-42FE-9736-DA0D8E5FCB24}" type="presParOf" srcId="{771821BF-FCCF-4D76-9270-3158551F1E97}" destId="{BEDE026A-10D2-46C1-8677-89ED61B8A5AA}" srcOrd="5" destOrd="0" presId="urn:microsoft.com/office/officeart/2005/8/layout/bProcess2"/>
    <dgm:cxn modelId="{01F2A519-A7EE-4C61-8DE4-079FE7B8D9F7}" type="presParOf" srcId="{771821BF-FCCF-4D76-9270-3158551F1E97}" destId="{FC99B270-50AC-4AA5-9C2E-105D409DA75B}" srcOrd="6" destOrd="0" presId="urn:microsoft.com/office/officeart/2005/8/layout/bProcess2"/>
    <dgm:cxn modelId="{45E45F1E-3B10-41D0-92D8-B15BDEB69639}" type="presParOf" srcId="{FC99B270-50AC-4AA5-9C2E-105D409DA75B}" destId="{4FF9E270-F0A5-4A21-99CB-AA1CDB52E8FC}" srcOrd="0" destOrd="0" presId="urn:microsoft.com/office/officeart/2005/8/layout/bProcess2"/>
    <dgm:cxn modelId="{0FBD7007-A6F8-4FD4-A986-17BCB1D4CAC1}" type="presParOf" srcId="{FC99B270-50AC-4AA5-9C2E-105D409DA75B}" destId="{A4EC21AA-0FC8-445D-8276-B025A699E477}" srcOrd="1" destOrd="0" presId="urn:microsoft.com/office/officeart/2005/8/layout/bProcess2"/>
    <dgm:cxn modelId="{C4151648-8A95-457C-A550-455DB6940D1A}" type="presParOf" srcId="{771821BF-FCCF-4D76-9270-3158551F1E97}" destId="{B1553727-54E5-4639-9E87-C067CAA87076}" srcOrd="7" destOrd="0" presId="urn:microsoft.com/office/officeart/2005/8/layout/bProcess2"/>
    <dgm:cxn modelId="{ED3F5808-C8E1-4F6D-8113-8C1F87EBD713}" type="presParOf" srcId="{771821BF-FCCF-4D76-9270-3158551F1E97}" destId="{D8E19AC9-2327-4A22-BA68-27C16C2EC35C}" srcOrd="8" destOrd="0" presId="urn:microsoft.com/office/officeart/2005/8/layout/bProcess2"/>
    <dgm:cxn modelId="{0F4DC09B-4602-4AB4-823D-A8F3073AF58A}" type="presParOf" srcId="{D8E19AC9-2327-4A22-BA68-27C16C2EC35C}" destId="{7D627050-75C6-4EBE-9558-CB31ADE12994}" srcOrd="0" destOrd="0" presId="urn:microsoft.com/office/officeart/2005/8/layout/bProcess2"/>
    <dgm:cxn modelId="{D61E07D7-9F6B-4BEE-B0EA-FDDBE7DDFCB1}" type="presParOf" srcId="{D8E19AC9-2327-4A22-BA68-27C16C2EC35C}" destId="{F5BE3610-071F-432E-BCB1-F9699F08FF9E}" srcOrd="1" destOrd="0" presId="urn:microsoft.com/office/officeart/2005/8/layout/bProcess2"/>
    <dgm:cxn modelId="{FA089A12-AAA1-4940-B394-B067371443AA}" type="presParOf" srcId="{771821BF-FCCF-4D76-9270-3158551F1E97}" destId="{1E361377-F91D-498B-829B-1898EE2AC93B}" srcOrd="9" destOrd="0" presId="urn:microsoft.com/office/officeart/2005/8/layout/bProcess2"/>
    <dgm:cxn modelId="{8D4E0B9D-7C37-4DA8-A9D8-B187594F09DC}" type="presParOf" srcId="{771821BF-FCCF-4D76-9270-3158551F1E97}" destId="{BBB2D152-8955-4D4A-9C6C-834B267C65CF}" srcOrd="10" destOrd="0" presId="urn:microsoft.com/office/officeart/2005/8/layout/bProcess2"/>
    <dgm:cxn modelId="{979A6FAB-8BA1-4552-AAF6-6B59E2FC2336}" type="presParOf" srcId="{BBB2D152-8955-4D4A-9C6C-834B267C65CF}" destId="{C68B30F1-203D-4324-B43C-8DA364BA498B}" srcOrd="0" destOrd="0" presId="urn:microsoft.com/office/officeart/2005/8/layout/bProcess2"/>
    <dgm:cxn modelId="{86C03336-00B4-475B-8412-B05B0F97F0DB}" type="presParOf" srcId="{BBB2D152-8955-4D4A-9C6C-834B267C65CF}" destId="{C178EEC9-2F3D-4783-8F40-6347F5DE68F3}" srcOrd="1" destOrd="0" presId="urn:microsoft.com/office/officeart/2005/8/layout/bProcess2"/>
    <dgm:cxn modelId="{F36F170B-07BA-46A3-8E0E-4FF1E99DBC07}" type="presParOf" srcId="{771821BF-FCCF-4D76-9270-3158551F1E97}" destId="{314206E4-CDE1-4EDF-8B89-5CF774EB6176}" srcOrd="11" destOrd="0" presId="urn:microsoft.com/office/officeart/2005/8/layout/bProcess2"/>
    <dgm:cxn modelId="{68D90535-5ADD-43FF-95F3-2D175321072C}" type="presParOf" srcId="{771821BF-FCCF-4D76-9270-3158551F1E97}" destId="{41810881-FB98-4AD7-B71D-A2B65212401A}" srcOrd="12" destOrd="0" presId="urn:microsoft.com/office/officeart/2005/8/layout/bProcess2"/>
    <dgm:cxn modelId="{ADD910D6-08DA-459C-AA5D-B7C1C8A9842E}" type="presParOf" srcId="{41810881-FB98-4AD7-B71D-A2B65212401A}" destId="{A162AA7F-69D5-4320-A932-985DDB1E6509}" srcOrd="0" destOrd="0" presId="urn:microsoft.com/office/officeart/2005/8/layout/bProcess2"/>
    <dgm:cxn modelId="{5C1DA42A-F9D9-4C77-B153-2B3EA22A2891}" type="presParOf" srcId="{41810881-FB98-4AD7-B71D-A2B65212401A}" destId="{2D6B5267-BC1B-4E41-920A-C3CC6BEEFB6F}" srcOrd="1" destOrd="0" presId="urn:microsoft.com/office/officeart/2005/8/layout/bProcess2"/>
    <dgm:cxn modelId="{9CD2EAD1-7859-446C-BD99-8BA1EB5194D2}" type="presParOf" srcId="{771821BF-FCCF-4D76-9270-3158551F1E97}" destId="{2D6C0192-2D66-4818-BC1A-54728A27DEF6}" srcOrd="13" destOrd="0" presId="urn:microsoft.com/office/officeart/2005/8/layout/bProcess2"/>
    <dgm:cxn modelId="{6F888CDB-9E22-4F7F-8CCB-0C2511AE6C5F}" type="presParOf" srcId="{771821BF-FCCF-4D76-9270-3158551F1E97}" destId="{857BFDB8-B938-403D-9CCB-361CD65023F1}" srcOrd="14" destOrd="0" presId="urn:microsoft.com/office/officeart/2005/8/layout/bProcess2"/>
    <dgm:cxn modelId="{B2B6EA2E-FC3C-47BB-81E9-B4DC980D87E8}" type="presParOf" srcId="{857BFDB8-B938-403D-9CCB-361CD65023F1}" destId="{25AA8BBC-0749-4FE7-9322-CA0559C18A3B}" srcOrd="0" destOrd="0" presId="urn:microsoft.com/office/officeart/2005/8/layout/bProcess2"/>
    <dgm:cxn modelId="{40E5991A-3222-4998-82F5-2C34A8A12DFC}" type="presParOf" srcId="{857BFDB8-B938-403D-9CCB-361CD65023F1}" destId="{00C7B427-938A-435F-BCD1-54446CF3BC62}" srcOrd="1" destOrd="0" presId="urn:microsoft.com/office/officeart/2005/8/layout/bProcess2"/>
    <dgm:cxn modelId="{C608FE3D-3B64-4EF6-99C3-49739B2FE04A}" type="presParOf" srcId="{771821BF-FCCF-4D76-9270-3158551F1E97}" destId="{BA003DE9-E4CD-4675-9786-640111797AC9}" srcOrd="15" destOrd="0" presId="urn:microsoft.com/office/officeart/2005/8/layout/bProcess2"/>
    <dgm:cxn modelId="{5E774027-A7B0-4457-9284-C6956A527239}" type="presParOf" srcId="{771821BF-FCCF-4D76-9270-3158551F1E97}" destId="{F0C58F11-7C7D-4C20-9261-DD2ED31E78A5}" srcOrd="16" destOrd="0" presId="urn:microsoft.com/office/officeart/2005/8/layout/bProcess2"/>
    <dgm:cxn modelId="{6BE16424-27A2-4003-A165-682AC62550AB}" type="presParOf" srcId="{F0C58F11-7C7D-4C20-9261-DD2ED31E78A5}" destId="{88C6D35E-0BED-44DE-980D-E08DBB2406A8}" srcOrd="0" destOrd="0" presId="urn:microsoft.com/office/officeart/2005/8/layout/bProcess2"/>
    <dgm:cxn modelId="{8F49A36D-6E8A-414C-8F4C-BDACD7E33A3A}" type="presParOf" srcId="{F0C58F11-7C7D-4C20-9261-DD2ED31E78A5}" destId="{D7F85900-EF17-4865-B9AF-E91B0FF992FD}" srcOrd="1" destOrd="0" presId="urn:microsoft.com/office/officeart/2005/8/layout/bProcess2"/>
    <dgm:cxn modelId="{3CA32857-F5B0-4DE5-A6AE-8DC0996FC376}" type="presParOf" srcId="{771821BF-FCCF-4D76-9270-3158551F1E97}" destId="{14F53E92-CC3C-4C7C-8AC3-710576BDDE07}" srcOrd="17" destOrd="0" presId="urn:microsoft.com/office/officeart/2005/8/layout/bProcess2"/>
    <dgm:cxn modelId="{F92F28A9-BC4C-485C-AE8D-FD5F62F124F1}" type="presParOf" srcId="{771821BF-FCCF-4D76-9270-3158551F1E97}" destId="{B4F67E76-C596-4044-A890-C849A4A4D9F5}" srcOrd="18" destOrd="0" presId="urn:microsoft.com/office/officeart/2005/8/layout/bProcess2"/>
    <dgm:cxn modelId="{FCBB3483-A36D-4C36-AFDA-36D3620AACE9}" type="presParOf" srcId="{B4F67E76-C596-4044-A890-C849A4A4D9F5}" destId="{53E9532B-0B09-45CA-8D48-2D76A1CACE50}" srcOrd="0" destOrd="0" presId="urn:microsoft.com/office/officeart/2005/8/layout/bProcess2"/>
    <dgm:cxn modelId="{3C1B68B5-3E8E-4D1E-BEBA-552632CA8DF5}" type="presParOf" srcId="{B4F67E76-C596-4044-A890-C849A4A4D9F5}" destId="{326C1801-8C6D-49E0-BBAD-43551F395F9D}" srcOrd="1" destOrd="0" presId="urn:microsoft.com/office/officeart/2005/8/layout/bProcess2"/>
    <dgm:cxn modelId="{8FD069A7-C9A1-47B2-8374-AD2F0322E8E8}" type="presParOf" srcId="{771821BF-FCCF-4D76-9270-3158551F1E97}" destId="{EF24409F-1235-4122-980E-8B21E8451FF6}" srcOrd="19" destOrd="0" presId="urn:microsoft.com/office/officeart/2005/8/layout/bProcess2"/>
    <dgm:cxn modelId="{49F00554-DA55-4A93-8E77-2AA844063D21}" type="presParOf" srcId="{771821BF-FCCF-4D76-9270-3158551F1E97}" destId="{4FECE73B-4574-4042-927D-F7AC3D470BAD}" srcOrd="20" destOrd="0" presId="urn:microsoft.com/office/officeart/2005/8/layout/bProcess2"/>
    <dgm:cxn modelId="{55104589-BBEC-42A6-B26F-56AF92066431}" type="presParOf" srcId="{4FECE73B-4574-4042-927D-F7AC3D470BAD}" destId="{BECF0A48-C2E4-4426-9F7B-BE3E3975116C}" srcOrd="0" destOrd="0" presId="urn:microsoft.com/office/officeart/2005/8/layout/bProcess2"/>
    <dgm:cxn modelId="{0D0E6EA1-01CB-4465-8C63-891886BA2DBC}" type="presParOf" srcId="{4FECE73B-4574-4042-927D-F7AC3D470BAD}" destId="{4444CD85-90C1-43DB-A0D5-59F76A96A071}" srcOrd="1" destOrd="0" presId="urn:microsoft.com/office/officeart/2005/8/layout/bProcess2"/>
    <dgm:cxn modelId="{D1EEB7B7-CEF3-4E7C-A547-26183D8567F2}" type="presParOf" srcId="{771821BF-FCCF-4D76-9270-3158551F1E97}" destId="{9737C995-4CAD-4BD1-BAFD-77CBF7ED61D1}" srcOrd="21" destOrd="0" presId="urn:microsoft.com/office/officeart/2005/8/layout/bProcess2"/>
    <dgm:cxn modelId="{73BA6166-AF16-4FD0-AB09-5DB107F90BF6}" type="presParOf" srcId="{771821BF-FCCF-4D76-9270-3158551F1E97}" destId="{38A8A0A4-2A2F-4FA9-8665-27793AD0D326}" srcOrd="2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6376B-0E37-4CA3-900E-5EFEBD4799B4}">
      <dsp:nvSpPr>
        <dsp:cNvPr id="0" name=""/>
        <dsp:cNvSpPr/>
      </dsp:nvSpPr>
      <dsp:spPr>
        <a:xfrm>
          <a:off x="1124320" y="145048"/>
          <a:ext cx="2207937" cy="1685828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F46DC"/>
              </a:solidFill>
            </a:rPr>
            <a:t>Пропаганда знаний                         о путях                          и методах биологической безопасности</a:t>
          </a:r>
          <a:endParaRPr lang="en-US" sz="1600" b="1" kern="1200" dirty="0">
            <a:solidFill>
              <a:srgbClr val="0F46DC"/>
            </a:solidFill>
          </a:endParaRPr>
        </a:p>
      </dsp:txBody>
      <dsp:txXfrm>
        <a:off x="1447665" y="391932"/>
        <a:ext cx="1561247" cy="1192060"/>
      </dsp:txXfrm>
    </dsp:sp>
    <dsp:sp modelId="{40DF632B-E473-41C2-9CAA-88F0679C76D4}">
      <dsp:nvSpPr>
        <dsp:cNvPr id="0" name=""/>
        <dsp:cNvSpPr/>
      </dsp:nvSpPr>
      <dsp:spPr>
        <a:xfrm>
          <a:off x="1974644" y="1805628"/>
          <a:ext cx="722142" cy="626299"/>
        </a:xfrm>
        <a:prstGeom prst="mathPlus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2070364" y="2045125"/>
        <a:ext cx="530702" cy="147305"/>
      </dsp:txXfrm>
    </dsp:sp>
    <dsp:sp modelId="{ABEA9FE0-AF0B-413B-ABAB-FC91A9ED680D}">
      <dsp:nvSpPr>
        <dsp:cNvPr id="0" name=""/>
        <dsp:cNvSpPr/>
      </dsp:nvSpPr>
      <dsp:spPr>
        <a:xfrm>
          <a:off x="1080157" y="2430038"/>
          <a:ext cx="2460089" cy="1643446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F46DC"/>
              </a:solidFill>
            </a:rPr>
            <a:t>Агитация населения                          за соблюдение правил и методов индивидуальной безопасности</a:t>
          </a:r>
          <a:endParaRPr lang="en-US" sz="1600" b="1" kern="1200" dirty="0">
            <a:solidFill>
              <a:srgbClr val="0F46DC"/>
            </a:solidFill>
          </a:endParaRPr>
        </a:p>
      </dsp:txBody>
      <dsp:txXfrm>
        <a:off x="1440429" y="2670715"/>
        <a:ext cx="1739545" cy="1162092"/>
      </dsp:txXfrm>
    </dsp:sp>
    <dsp:sp modelId="{136299F1-33EB-4C26-B9EB-C6ACF3038516}">
      <dsp:nvSpPr>
        <dsp:cNvPr id="0" name=""/>
        <dsp:cNvSpPr/>
      </dsp:nvSpPr>
      <dsp:spPr>
        <a:xfrm rot="21590180">
          <a:off x="3175140" y="2008892"/>
          <a:ext cx="1530036" cy="193552"/>
        </a:xfrm>
        <a:prstGeom prst="rightArrow">
          <a:avLst>
            <a:gd name="adj1" fmla="val 60000"/>
            <a:gd name="adj2" fmla="val 50000"/>
          </a:avLst>
        </a:prstGeom>
        <a:solidFill>
          <a:srgbClr val="0F46D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3175140" y="2047685"/>
        <a:ext cx="1471970" cy="116132"/>
      </dsp:txXfrm>
    </dsp:sp>
    <dsp:sp modelId="{25BFF3E3-7838-4CCB-841A-2704287AFCA4}">
      <dsp:nvSpPr>
        <dsp:cNvPr id="0" name=""/>
        <dsp:cNvSpPr/>
      </dsp:nvSpPr>
      <dsp:spPr>
        <a:xfrm>
          <a:off x="4970321" y="852513"/>
          <a:ext cx="2858064" cy="2490145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Формирование коллективных                   и индивидуальных навыков безопасности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5388875" y="1217186"/>
        <a:ext cx="2020956" cy="17607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353CFC-A3FD-48B5-B767-B923A5790371}">
      <dsp:nvSpPr>
        <dsp:cNvPr id="0" name=""/>
        <dsp:cNvSpPr/>
      </dsp:nvSpPr>
      <dsp:spPr>
        <a:xfrm>
          <a:off x="141020" y="56760"/>
          <a:ext cx="2504339" cy="1012813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0F46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Государственный подход</a:t>
          </a:r>
          <a:endParaRPr lang="en-US" sz="1600" kern="1200" dirty="0">
            <a:solidFill>
              <a:srgbClr val="C00000"/>
            </a:solidFill>
          </a:endParaRPr>
        </a:p>
      </dsp:txBody>
      <dsp:txXfrm>
        <a:off x="507772" y="205083"/>
        <a:ext cx="1770835" cy="716167"/>
      </dsp:txXfrm>
    </dsp:sp>
    <dsp:sp modelId="{1AD8E733-D26D-4041-A0F1-C11DBBCF82E7}">
      <dsp:nvSpPr>
        <dsp:cNvPr id="0" name=""/>
        <dsp:cNvSpPr/>
      </dsp:nvSpPr>
      <dsp:spPr>
        <a:xfrm rot="11225049">
          <a:off x="1097014" y="2098252"/>
          <a:ext cx="189737" cy="16950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7FFB3-65F5-47CE-AB99-E0C129CB772E}">
      <dsp:nvSpPr>
        <dsp:cNvPr id="0" name=""/>
        <dsp:cNvSpPr/>
      </dsp:nvSpPr>
      <dsp:spPr>
        <a:xfrm>
          <a:off x="258207" y="3283604"/>
          <a:ext cx="1434044" cy="1285476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0F46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Забота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о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человеке</a:t>
          </a:r>
          <a:endParaRPr lang="en-US" sz="1600" kern="1200" dirty="0">
            <a:solidFill>
              <a:srgbClr val="C00000"/>
            </a:solidFill>
          </a:endParaRPr>
        </a:p>
      </dsp:txBody>
      <dsp:txXfrm>
        <a:off x="468218" y="3471858"/>
        <a:ext cx="1014022" cy="908968"/>
      </dsp:txXfrm>
    </dsp:sp>
    <dsp:sp modelId="{CCD31DF7-D524-4B4A-8686-50F056EDB43E}">
      <dsp:nvSpPr>
        <dsp:cNvPr id="0" name=""/>
        <dsp:cNvSpPr/>
      </dsp:nvSpPr>
      <dsp:spPr>
        <a:xfrm rot="21449906">
          <a:off x="954021" y="2972461"/>
          <a:ext cx="189737" cy="169509"/>
        </a:xfrm>
        <a:prstGeom prst="triangle">
          <a:avLst/>
        </a:prstGeom>
        <a:solidFill>
          <a:srgbClr val="EFF9FF"/>
        </a:solidFill>
        <a:ln>
          <a:solidFill>
            <a:srgbClr val="0F46D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D5E7D-B7C8-499A-996F-8FC33EEA9B25}">
      <dsp:nvSpPr>
        <dsp:cNvPr id="0" name=""/>
        <dsp:cNvSpPr/>
      </dsp:nvSpPr>
      <dsp:spPr>
        <a:xfrm>
          <a:off x="40646" y="1956896"/>
          <a:ext cx="1734113" cy="847639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0F46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Социальная  значимость</a:t>
          </a:r>
          <a:endParaRPr lang="en-US" sz="1600" kern="1200" dirty="0">
            <a:solidFill>
              <a:srgbClr val="C00000"/>
            </a:solidFill>
          </a:endParaRPr>
        </a:p>
      </dsp:txBody>
      <dsp:txXfrm>
        <a:off x="294601" y="2081030"/>
        <a:ext cx="1226203" cy="599371"/>
      </dsp:txXfrm>
    </dsp:sp>
    <dsp:sp modelId="{BEDE026A-10D2-46C1-8677-89ED61B8A5AA}">
      <dsp:nvSpPr>
        <dsp:cNvPr id="0" name=""/>
        <dsp:cNvSpPr/>
      </dsp:nvSpPr>
      <dsp:spPr>
        <a:xfrm rot="3660256">
          <a:off x="1249904" y="1219040"/>
          <a:ext cx="189737" cy="169509"/>
        </a:xfrm>
        <a:prstGeom prst="triangle">
          <a:avLst/>
        </a:prstGeom>
        <a:solidFill>
          <a:srgbClr val="EFF9FF"/>
        </a:solidFill>
        <a:ln>
          <a:solidFill>
            <a:srgbClr val="0F46D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EC21AA-0FC8-445D-8276-B025A699E477}">
      <dsp:nvSpPr>
        <dsp:cNvPr id="0" name=""/>
        <dsp:cNvSpPr/>
      </dsp:nvSpPr>
      <dsp:spPr>
        <a:xfrm>
          <a:off x="3265495" y="193920"/>
          <a:ext cx="1774165" cy="776895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F46DC"/>
              </a:solidFill>
            </a:rPr>
            <a:t>Системность</a:t>
          </a:r>
          <a:endParaRPr lang="en-US" sz="1600" kern="1200" dirty="0">
            <a:solidFill>
              <a:srgbClr val="0F46DC"/>
            </a:solidFill>
          </a:endParaRPr>
        </a:p>
      </dsp:txBody>
      <dsp:txXfrm>
        <a:off x="3525315" y="307694"/>
        <a:ext cx="1254525" cy="549347"/>
      </dsp:txXfrm>
    </dsp:sp>
    <dsp:sp modelId="{B1553727-54E5-4639-9E87-C067CAA87076}">
      <dsp:nvSpPr>
        <dsp:cNvPr id="0" name=""/>
        <dsp:cNvSpPr/>
      </dsp:nvSpPr>
      <dsp:spPr>
        <a:xfrm rot="12803150">
          <a:off x="4874045" y="2674298"/>
          <a:ext cx="189737" cy="169509"/>
        </a:xfrm>
        <a:prstGeom prst="triangle">
          <a:avLst/>
        </a:prstGeom>
        <a:solidFill>
          <a:srgbClr val="EFF9FF"/>
        </a:solidFill>
        <a:ln>
          <a:solidFill>
            <a:srgbClr val="0F46D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BE3610-071F-432E-BCB1-F9699F08FF9E}">
      <dsp:nvSpPr>
        <dsp:cNvPr id="0" name=""/>
        <dsp:cNvSpPr/>
      </dsp:nvSpPr>
      <dsp:spPr>
        <a:xfrm>
          <a:off x="2336529" y="4059787"/>
          <a:ext cx="2263459" cy="509293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F46DC"/>
              </a:solidFill>
            </a:rPr>
            <a:t>Массовость</a:t>
          </a:r>
          <a:endParaRPr lang="en-US" sz="1600" kern="1200" dirty="0">
            <a:solidFill>
              <a:srgbClr val="0F46DC"/>
            </a:solidFill>
          </a:endParaRPr>
        </a:p>
      </dsp:txBody>
      <dsp:txXfrm>
        <a:off x="2668005" y="4134371"/>
        <a:ext cx="1600507" cy="360125"/>
      </dsp:txXfrm>
    </dsp:sp>
    <dsp:sp modelId="{1E361377-F91D-498B-829B-1898EE2AC93B}">
      <dsp:nvSpPr>
        <dsp:cNvPr id="0" name=""/>
        <dsp:cNvSpPr/>
      </dsp:nvSpPr>
      <dsp:spPr>
        <a:xfrm rot="1286166">
          <a:off x="3789769" y="3169171"/>
          <a:ext cx="189737" cy="16950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8EEC9-2F3D-4783-8F40-6347F5DE68F3}">
      <dsp:nvSpPr>
        <dsp:cNvPr id="0" name=""/>
        <dsp:cNvSpPr/>
      </dsp:nvSpPr>
      <dsp:spPr>
        <a:xfrm>
          <a:off x="3679047" y="1333830"/>
          <a:ext cx="1468431" cy="1147408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F46DC"/>
              </a:solidFill>
            </a:rPr>
            <a:t>Научность</a:t>
          </a:r>
          <a:endParaRPr lang="en-US" sz="1600" kern="1200" dirty="0">
            <a:solidFill>
              <a:srgbClr val="0F46DC"/>
            </a:solidFill>
          </a:endParaRPr>
        </a:p>
      </dsp:txBody>
      <dsp:txXfrm>
        <a:off x="3894094" y="1501864"/>
        <a:ext cx="1038337" cy="811340"/>
      </dsp:txXfrm>
    </dsp:sp>
    <dsp:sp modelId="{314206E4-CDE1-4EDF-8B89-5CF774EB6176}">
      <dsp:nvSpPr>
        <dsp:cNvPr id="0" name=""/>
        <dsp:cNvSpPr/>
      </dsp:nvSpPr>
      <dsp:spPr>
        <a:xfrm rot="18998533">
          <a:off x="6824202" y="1373093"/>
          <a:ext cx="189737" cy="169509"/>
        </a:xfrm>
        <a:prstGeom prst="triangle">
          <a:avLst/>
        </a:prstGeom>
        <a:solidFill>
          <a:srgbClr val="EFF9FF"/>
        </a:solidFill>
        <a:ln>
          <a:solidFill>
            <a:srgbClr val="0F46D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B5267-BC1B-4E41-920A-C3CC6BEEFB6F}">
      <dsp:nvSpPr>
        <dsp:cNvPr id="0" name=""/>
        <dsp:cNvSpPr/>
      </dsp:nvSpPr>
      <dsp:spPr>
        <a:xfrm>
          <a:off x="4671232" y="3023306"/>
          <a:ext cx="1752604" cy="628923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F46DC"/>
              </a:solidFill>
            </a:rPr>
            <a:t>Доступность</a:t>
          </a:r>
          <a:endParaRPr lang="en-US" sz="1600" kern="1200" dirty="0">
            <a:solidFill>
              <a:srgbClr val="0F46DC"/>
            </a:solidFill>
          </a:endParaRPr>
        </a:p>
      </dsp:txBody>
      <dsp:txXfrm>
        <a:off x="4927895" y="3115410"/>
        <a:ext cx="1239278" cy="444715"/>
      </dsp:txXfrm>
    </dsp:sp>
    <dsp:sp modelId="{2D6C0192-2D66-4818-BC1A-54728A27DEF6}">
      <dsp:nvSpPr>
        <dsp:cNvPr id="0" name=""/>
        <dsp:cNvSpPr/>
      </dsp:nvSpPr>
      <dsp:spPr>
        <a:xfrm rot="14739917">
          <a:off x="2753996" y="3729647"/>
          <a:ext cx="189737" cy="169509"/>
        </a:xfrm>
        <a:prstGeom prst="triangle">
          <a:avLst/>
        </a:prstGeom>
        <a:solidFill>
          <a:srgbClr val="EFF9FF"/>
        </a:solidFill>
        <a:ln>
          <a:solidFill>
            <a:srgbClr val="0F46D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C7B427-938A-435F-BCD1-54446CF3BC62}">
      <dsp:nvSpPr>
        <dsp:cNvPr id="0" name=""/>
        <dsp:cNvSpPr/>
      </dsp:nvSpPr>
      <dsp:spPr>
        <a:xfrm>
          <a:off x="1413858" y="1280588"/>
          <a:ext cx="2037364" cy="693173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F46DC"/>
              </a:solidFill>
            </a:rPr>
            <a:t>Профильность</a:t>
          </a:r>
          <a:endParaRPr lang="en-US" sz="1600" kern="1200" dirty="0">
            <a:solidFill>
              <a:srgbClr val="0F46DC"/>
            </a:solidFill>
          </a:endParaRPr>
        </a:p>
      </dsp:txBody>
      <dsp:txXfrm>
        <a:off x="1712223" y="1382101"/>
        <a:ext cx="1440634" cy="490147"/>
      </dsp:txXfrm>
    </dsp:sp>
    <dsp:sp modelId="{BA003DE9-E4CD-4675-9786-640111797AC9}">
      <dsp:nvSpPr>
        <dsp:cNvPr id="0" name=""/>
        <dsp:cNvSpPr/>
      </dsp:nvSpPr>
      <dsp:spPr>
        <a:xfrm rot="9407244">
          <a:off x="2630052" y="2224180"/>
          <a:ext cx="189737" cy="169509"/>
        </a:xfrm>
        <a:prstGeom prst="triangle">
          <a:avLst/>
        </a:prstGeom>
        <a:solidFill>
          <a:srgbClr val="EFF9FF"/>
        </a:solidFill>
        <a:ln>
          <a:solidFill>
            <a:srgbClr val="0F46D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85900-EF17-4865-B9AF-E91B0FF992FD}">
      <dsp:nvSpPr>
        <dsp:cNvPr id="0" name=""/>
        <dsp:cNvSpPr/>
      </dsp:nvSpPr>
      <dsp:spPr>
        <a:xfrm>
          <a:off x="1719941" y="2634177"/>
          <a:ext cx="2678932" cy="909398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F46DC"/>
              </a:solidFill>
            </a:rPr>
            <a:t>Оптимистичность</a:t>
          </a:r>
          <a:endParaRPr lang="en-US" sz="1600" kern="1200" dirty="0">
            <a:solidFill>
              <a:srgbClr val="0F46DC"/>
            </a:solidFill>
          </a:endParaRPr>
        </a:p>
      </dsp:txBody>
      <dsp:txXfrm>
        <a:off x="2112262" y="2767355"/>
        <a:ext cx="1894290" cy="643042"/>
      </dsp:txXfrm>
    </dsp:sp>
    <dsp:sp modelId="{14F53E92-CC3C-4C7C-8AC3-710576BDDE07}">
      <dsp:nvSpPr>
        <dsp:cNvPr id="0" name=""/>
        <dsp:cNvSpPr/>
      </dsp:nvSpPr>
      <dsp:spPr>
        <a:xfrm rot="3530263">
          <a:off x="4228570" y="1057088"/>
          <a:ext cx="189737" cy="169509"/>
        </a:xfrm>
        <a:prstGeom prst="triangle">
          <a:avLst/>
        </a:prstGeom>
        <a:solidFill>
          <a:srgbClr val="EFF9FF"/>
        </a:solidFill>
        <a:ln>
          <a:solidFill>
            <a:srgbClr val="0F46D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C1801-8C6D-49E0-BBAD-43551F395F9D}">
      <dsp:nvSpPr>
        <dsp:cNvPr id="0" name=""/>
        <dsp:cNvSpPr/>
      </dsp:nvSpPr>
      <dsp:spPr>
        <a:xfrm>
          <a:off x="5997730" y="136355"/>
          <a:ext cx="1957822" cy="116736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0F46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Участие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общественных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организаций</a:t>
          </a:r>
          <a:endParaRPr lang="en-US" sz="1600" kern="1200" dirty="0">
            <a:solidFill>
              <a:srgbClr val="C00000"/>
            </a:solidFill>
          </a:endParaRPr>
        </a:p>
      </dsp:txBody>
      <dsp:txXfrm>
        <a:off x="6284446" y="307311"/>
        <a:ext cx="1384390" cy="825452"/>
      </dsp:txXfrm>
    </dsp:sp>
    <dsp:sp modelId="{EF24409F-1235-4122-980E-8B21E8451FF6}">
      <dsp:nvSpPr>
        <dsp:cNvPr id="0" name=""/>
        <dsp:cNvSpPr/>
      </dsp:nvSpPr>
      <dsp:spPr>
        <a:xfrm rot="10850276">
          <a:off x="7092360" y="1787173"/>
          <a:ext cx="189737" cy="169509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4CD85-90C1-43DB-A0D5-59F76A96A071}">
      <dsp:nvSpPr>
        <dsp:cNvPr id="0" name=""/>
        <dsp:cNvSpPr/>
      </dsp:nvSpPr>
      <dsp:spPr>
        <a:xfrm>
          <a:off x="5695715" y="1623476"/>
          <a:ext cx="2517260" cy="1241926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0F46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Участие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инфраструктуры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здравоохранения</a:t>
          </a:r>
          <a:endParaRPr lang="en-US" sz="1600" kern="1200" dirty="0">
            <a:solidFill>
              <a:srgbClr val="C00000"/>
            </a:solidFill>
          </a:endParaRPr>
        </a:p>
      </dsp:txBody>
      <dsp:txXfrm>
        <a:off x="6064359" y="1805352"/>
        <a:ext cx="1779972" cy="878174"/>
      </dsp:txXfrm>
    </dsp:sp>
    <dsp:sp modelId="{9737C995-4CAD-4BD1-BAFD-77CBF7ED61D1}">
      <dsp:nvSpPr>
        <dsp:cNvPr id="0" name=""/>
        <dsp:cNvSpPr/>
      </dsp:nvSpPr>
      <dsp:spPr>
        <a:xfrm rot="10164426">
          <a:off x="7034428" y="3095170"/>
          <a:ext cx="189737" cy="169509"/>
        </a:xfrm>
        <a:prstGeom prst="triangle">
          <a:avLst/>
        </a:prstGeom>
        <a:solidFill>
          <a:srgbClr val="EFF9FF"/>
        </a:solidFill>
        <a:ln>
          <a:solidFill>
            <a:srgbClr val="0F46DC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A8A0A4-2A2F-4FA9-8665-27793AD0D326}">
      <dsp:nvSpPr>
        <dsp:cNvPr id="0" name=""/>
        <dsp:cNvSpPr/>
      </dsp:nvSpPr>
      <dsp:spPr>
        <a:xfrm>
          <a:off x="6661268" y="3481344"/>
          <a:ext cx="1243864" cy="1043035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0F46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</a:rPr>
            <a:t>Участие СМИ</a:t>
          </a:r>
          <a:endParaRPr lang="en-US" sz="1600" kern="1200" dirty="0">
            <a:solidFill>
              <a:srgbClr val="C00000"/>
            </a:solidFill>
          </a:endParaRPr>
        </a:p>
      </dsp:txBody>
      <dsp:txXfrm>
        <a:off x="6843428" y="3634093"/>
        <a:ext cx="879544" cy="737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66" cy="497445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320" y="0"/>
            <a:ext cx="2945766" cy="497445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77B22F0A-EB70-4B2F-A4D3-9DD21CE7C081}" type="datetimeFigureOut">
              <a:rPr lang="en-US" smtClean="0"/>
              <a:t>12/18/2017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404" y="4777372"/>
            <a:ext cx="5436868" cy="3909626"/>
          </a:xfrm>
          <a:prstGeom prst="rect">
            <a:avLst/>
          </a:prstGeom>
        </p:spPr>
        <p:txBody>
          <a:bodyPr vert="horz" lIns="91550" tIns="45775" rIns="91550" bIns="4577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780"/>
            <a:ext cx="2945766" cy="497445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320" y="9430780"/>
            <a:ext cx="2945766" cy="497445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1717CA1F-6FBF-43C7-A387-FCD97E94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99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7CA1F-6FBF-43C7-A387-FCD97E9415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66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85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672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459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15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79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588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53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14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577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835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82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99ECC-9847-4AA0-A7D3-B2DDF84DD66F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0EE59-217D-4B13-A4A5-05D3F63623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93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pecworkgid.ru/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34" y="230190"/>
            <a:ext cx="1963082" cy="56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145" y="6309062"/>
            <a:ext cx="5906767" cy="452337"/>
          </a:xfrm>
          <a:prstGeom prst="rect">
            <a:avLst/>
          </a:prstGeom>
          <a:effectLst>
            <a:outerShdw blurRad="50800" dir="5400000" sx="101000" sy="101000" algn="ctr" rotWithShape="0">
              <a:schemeClr val="bg1">
                <a:alpha val="43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34" y="6196542"/>
            <a:ext cx="12652243" cy="43939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86221" y="587829"/>
            <a:ext cx="8180614" cy="6270171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к круглому столу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«Защита </a:t>
            </a:r>
            <a:r>
              <a:rPr lang="ru-RU" sz="3200" b="1" dirty="0" err="1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промперсонала</a:t>
            </a:r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населения                        от вирусных инфекций, передающихся воздушно-капельным способом,                               как составная часть                                биологической безопасности РФ» </a:t>
            </a:r>
            <a:b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14.12.2017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БиОТ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2017»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0A42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5093" y="6231576"/>
            <a:ext cx="234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sz="2400" b="1" i="1" dirty="0">
              <a:solidFill>
                <a:srgbClr val="0F46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14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4" y="230190"/>
            <a:ext cx="1963082" cy="56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639" y="6368766"/>
            <a:ext cx="5906767" cy="452337"/>
          </a:xfrm>
          <a:prstGeom prst="rect">
            <a:avLst/>
          </a:prstGeom>
          <a:effectLst>
            <a:outerShdw blurRad="50800" dir="5400000" sx="101000" sy="101000" algn="ctr" rotWithShape="0">
              <a:schemeClr val="bg1">
                <a:alpha val="43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83" y="6231576"/>
            <a:ext cx="12652243" cy="4393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94017" y="6231576"/>
            <a:ext cx="234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sz="2400" b="1" i="1" dirty="0">
              <a:solidFill>
                <a:srgbClr val="0F46DC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10292" y="929570"/>
            <a:ext cx="796017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en-US" sz="2200" b="0" i="0" u="none" strike="noStrike" cap="none" normalizeH="0" baseline="0" dirty="0" smtClean="0">
              <a:ln>
                <a:noFill/>
              </a:ln>
              <a:solidFill>
                <a:srgbClr val="0F46DC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292" y="1104672"/>
            <a:ext cx="787675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F46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Основы государственной политики в области обеспечения </a:t>
            </a:r>
          </a:p>
          <a:p>
            <a:pPr algn="ctr"/>
            <a:r>
              <a:rPr lang="ru-RU" sz="2000" b="1" dirty="0" smtClean="0">
                <a:solidFill>
                  <a:srgbClr val="0F46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химической и биологической безопасности </a:t>
            </a:r>
          </a:p>
          <a:p>
            <a:pPr algn="ctr"/>
            <a:r>
              <a:rPr lang="ru-RU" sz="2000" b="1" dirty="0" smtClean="0">
                <a:solidFill>
                  <a:srgbClr val="0F46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 на период до 2025 года </a:t>
            </a:r>
          </a:p>
          <a:p>
            <a:pPr algn="ctr"/>
            <a:r>
              <a:rPr lang="ru-RU" sz="2000" b="1" dirty="0" smtClean="0">
                <a:solidFill>
                  <a:srgbClr val="0F46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дальнейшую перспективу» </a:t>
            </a:r>
          </a:p>
          <a:p>
            <a:pPr algn="ctr"/>
            <a:r>
              <a:rPr lang="ru-RU" sz="2000" b="1" dirty="0" smtClean="0">
                <a:solidFill>
                  <a:srgbClr val="0F46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(утв. Президентом РФ 01.11.2013 № Пр.-2573)</a:t>
            </a:r>
          </a:p>
          <a:p>
            <a:endParaRPr lang="ru-RU" sz="2000" b="1" dirty="0">
              <a:solidFill>
                <a:srgbClr val="0F46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i="1" dirty="0" smtClean="0">
                <a:solidFill>
                  <a:srgbClr val="0F46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основным задачам относится:</a:t>
            </a:r>
          </a:p>
          <a:p>
            <a:endParaRPr lang="ru-RU" sz="2000" b="1" dirty="0" smtClean="0">
              <a:solidFill>
                <a:srgbClr val="0F46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овышение общей культуры граждан Российской Федерации в области обеспечения химической и биологической безопасности включая повышение уровня и качества информированности населения о химически и биологически опасных объектах, возможных террористических проявлениях и способах защиты от негативного воздействия опасных химических и биологических факторов, мерах по ликвидации последствий их воздействия»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5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4" y="230190"/>
            <a:ext cx="1963082" cy="56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639" y="6368766"/>
            <a:ext cx="5906767" cy="452337"/>
          </a:xfrm>
          <a:prstGeom prst="rect">
            <a:avLst/>
          </a:prstGeom>
          <a:effectLst>
            <a:outerShdw blurRad="50800" dir="5400000" sx="101000" sy="101000" algn="ctr" rotWithShape="0">
              <a:schemeClr val="bg1">
                <a:alpha val="43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83" y="6231576"/>
            <a:ext cx="12652243" cy="4393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94017" y="6231576"/>
            <a:ext cx="234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sz="2400" b="1" i="1" dirty="0">
              <a:solidFill>
                <a:srgbClr val="0F46DC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008096"/>
              </p:ext>
            </p:extLst>
          </p:nvPr>
        </p:nvGraphicFramePr>
        <p:xfrm>
          <a:off x="266234" y="1496065"/>
          <a:ext cx="8502209" cy="4737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8326"/>
                <a:gridCol w="4883892"/>
                <a:gridCol w="2929991"/>
              </a:tblGrid>
              <a:tr h="5178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№ п/п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F46DC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Заболевания</a:t>
                      </a:r>
                      <a:endParaRPr lang="en-US" sz="1600" b="1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Расчётный </a:t>
                      </a:r>
                      <a:r>
                        <a:rPr lang="ru-RU" sz="1600" dirty="0" smtClean="0">
                          <a:solidFill>
                            <a:srgbClr val="0F46DC"/>
                          </a:solidFill>
                          <a:effectLst/>
                        </a:rPr>
                        <a:t>показатель,</a:t>
                      </a:r>
                      <a:r>
                        <a:rPr lang="ru-RU" sz="1600" baseline="0" dirty="0" smtClean="0">
                          <a:solidFill>
                            <a:srgbClr val="0F46DC"/>
                          </a:solidFill>
                          <a:effectLst/>
                        </a:rPr>
                        <a:t>                         </a:t>
                      </a:r>
                      <a:r>
                        <a:rPr lang="ru-RU" sz="1600" dirty="0" smtClean="0">
                          <a:solidFill>
                            <a:srgbClr val="0F46DC"/>
                          </a:solidFill>
                          <a:effectLst/>
                        </a:rPr>
                        <a:t>тыс. руб.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</a:tr>
              <a:tr h="5178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Острые инфекции верхних дыхательных путей множественной и неуточнённой локализации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499 550 050,5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3014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Туберкулёз (впервые выявленный) активные формы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F46DC"/>
                          </a:solidFill>
                          <a:effectLst/>
                        </a:rPr>
                        <a:t>38 174 903,0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Ветряная оспа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11 463 573,7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8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Инфекционный мононуклеоз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3 363 309,9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9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Грипп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2 350 478,2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18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Скарлатина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546 579,0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21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Коклюш, паракоклюш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274 961,7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22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Менингококковая инфекция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227905,1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26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Эпидемический паротит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31 692,3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29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Корь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10 250,9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32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Краснуха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1 299,6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33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F46DC"/>
                          </a:solidFill>
                          <a:effectLst/>
                        </a:rPr>
                        <a:t>Носительство возбудителя дифтерии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F46DC"/>
                          </a:solidFill>
                          <a:effectLst/>
                        </a:rPr>
                        <a:t>495,8</a:t>
                      </a:r>
                      <a:endParaRPr lang="en-US" sz="1600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u="none" dirty="0">
                          <a:solidFill>
                            <a:srgbClr val="C00000"/>
                          </a:solidFill>
                          <a:effectLst/>
                        </a:rPr>
                        <a:t>34</a:t>
                      </a:r>
                      <a:endParaRPr lang="en-US" sz="1600" u="non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Дифтерия</a:t>
                      </a:r>
                      <a:endParaRPr lang="en-US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464,1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solidFill>
                            <a:srgbClr val="0F46DC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u="none" dirty="0">
                          <a:solidFill>
                            <a:srgbClr val="0F46DC"/>
                          </a:solidFill>
                          <a:effectLst/>
                        </a:rPr>
                        <a:t>Всего (ВКП</a:t>
                      </a:r>
                      <a:r>
                        <a:rPr lang="ru-RU" sz="1600" u="none" dirty="0" smtClean="0">
                          <a:solidFill>
                            <a:srgbClr val="0F46DC"/>
                          </a:solidFill>
                          <a:effectLst/>
                        </a:rPr>
                        <a:t>)</a:t>
                      </a:r>
                      <a:r>
                        <a:rPr lang="en-US" sz="1600" u="none" dirty="0" smtClean="0">
                          <a:solidFill>
                            <a:srgbClr val="0F46DC"/>
                          </a:solidFill>
                          <a:effectLst/>
                        </a:rPr>
                        <a:t> </a:t>
                      </a:r>
                      <a:r>
                        <a:rPr lang="ru-RU" sz="1600" u="none" baseline="0" dirty="0" smtClean="0">
                          <a:solidFill>
                            <a:srgbClr val="0F46DC"/>
                          </a:solidFill>
                          <a:effectLst/>
                        </a:rPr>
                        <a:t> в 2016 году</a:t>
                      </a:r>
                      <a:endParaRPr lang="en-US" sz="1600" u="none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u="none" dirty="0">
                          <a:solidFill>
                            <a:srgbClr val="0F46DC"/>
                          </a:solidFill>
                          <a:effectLst/>
                        </a:rPr>
                        <a:t>555995 963,8</a:t>
                      </a:r>
                      <a:endParaRPr lang="en-US" sz="1600" u="none" dirty="0">
                        <a:solidFill>
                          <a:srgbClr val="0F46D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FF9FF"/>
                    </a:solidFill>
                  </a:tcPr>
                </a:tc>
              </a:tr>
              <a:tr h="2589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en-US" sz="1600" u="none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dirty="0">
                          <a:solidFill>
                            <a:srgbClr val="C00000"/>
                          </a:solidFill>
                          <a:effectLst/>
                        </a:rPr>
                        <a:t>92% от общего ущерба</a:t>
                      </a:r>
                      <a:endParaRPr lang="en-US" sz="1600" b="1" u="non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10292" y="760293"/>
            <a:ext cx="796017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2200" b="1" i="0" u="none" strike="noStrike" cap="none" normalizeH="0" baseline="0" dirty="0" smtClean="0">
                <a:ln>
                  <a:noFill/>
                </a:ln>
                <a:solidFill>
                  <a:srgbClr val="0F46D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Экономическая значимость в РФ инфекционных заболеваний, передающихся воздушно -капельным   путём</a:t>
            </a:r>
            <a:endParaRPr kumimoji="0" lang="ru-RU" altLang="en-US" sz="2200" b="0" i="0" u="none" strike="noStrike" cap="none" normalizeH="0" baseline="0" dirty="0" smtClean="0">
              <a:ln>
                <a:noFill/>
              </a:ln>
              <a:solidFill>
                <a:srgbClr val="0F46DC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04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4" y="230190"/>
            <a:ext cx="1963082" cy="56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639" y="6368766"/>
            <a:ext cx="5906767" cy="452337"/>
          </a:xfrm>
          <a:prstGeom prst="rect">
            <a:avLst/>
          </a:prstGeom>
          <a:effectLst>
            <a:outerShdw blurRad="50800" dir="5400000" sx="101000" sy="101000" algn="ctr" rotWithShape="0">
              <a:schemeClr val="bg1">
                <a:alpha val="43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84" y="6231576"/>
            <a:ext cx="12652243" cy="4393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94017" y="6231576"/>
            <a:ext cx="234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sz="2400" b="1" i="1" dirty="0">
              <a:solidFill>
                <a:srgbClr val="0F46DC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38861" y="857368"/>
            <a:ext cx="793568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2800" b="1" i="0" u="none" strike="noStrike" cap="none" normalizeH="0" baseline="0" dirty="0" smtClean="0">
                <a:ln>
                  <a:noFill/>
                </a:ln>
                <a:solidFill>
                  <a:srgbClr val="0F46DC"/>
                </a:solidFill>
                <a:effectLst/>
                <a:latin typeface="Arial" panose="020B0604020202020204" pitchFamily="34" charset="0"/>
              </a:rPr>
              <a:t>Просветительная работа в области биологической безопасности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7182" y="1877772"/>
            <a:ext cx="85316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dirty="0"/>
          </a:p>
          <a:p>
            <a:endParaRPr lang="en-US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21217087"/>
              </p:ext>
            </p:extLst>
          </p:nvPr>
        </p:nvGraphicFramePr>
        <p:xfrm>
          <a:off x="449036" y="1877772"/>
          <a:ext cx="8225514" cy="4161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3465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4" y="230190"/>
            <a:ext cx="1963082" cy="56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144" y="6335197"/>
            <a:ext cx="5906767" cy="452337"/>
          </a:xfrm>
          <a:prstGeom prst="rect">
            <a:avLst/>
          </a:prstGeom>
          <a:effectLst>
            <a:outerShdw blurRad="50800" dir="5400000" sx="101000" sy="101000" algn="ctr" rotWithShape="0">
              <a:schemeClr val="bg1">
                <a:alpha val="43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06" y="6231576"/>
            <a:ext cx="12652243" cy="39603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88409" y="1535961"/>
            <a:ext cx="8381774" cy="4457515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A42D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0A42D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5093" y="6231576"/>
            <a:ext cx="234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sz="2400" b="1" i="1" dirty="0">
              <a:solidFill>
                <a:srgbClr val="0F46D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881" y="735693"/>
            <a:ext cx="83873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F46DC"/>
                </a:solidFill>
              </a:rPr>
              <a:t>Парадигма личной ответственности:                 облако понятий</a:t>
            </a:r>
            <a:endParaRPr lang="en-US" sz="3200" b="1" dirty="0">
              <a:solidFill>
                <a:srgbClr val="0F46D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0933324">
            <a:off x="680532" y="3823776"/>
            <a:ext cx="2869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выбор                        и применение </a:t>
            </a:r>
          </a:p>
          <a:p>
            <a:pPr algn="ctr"/>
            <a:r>
              <a:rPr lang="ru-RU" b="1" i="1" dirty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редств индивидуальной защиты</a:t>
            </a:r>
            <a:endParaRPr lang="en-US" b="1" i="1" dirty="0">
              <a:solidFill>
                <a:srgbClr val="0F46D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25093" y="3465553"/>
            <a:ext cx="2666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Мировоззрение</a:t>
            </a:r>
            <a:endParaRPr lang="en-US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 rot="922680">
            <a:off x="5715421" y="3449558"/>
            <a:ext cx="2714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Ответственность перед близкими</a:t>
            </a:r>
            <a:endParaRPr lang="en-US" b="1" i="1" dirty="0">
              <a:solidFill>
                <a:srgbClr val="0F46D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07611" y="2280564"/>
            <a:ext cx="5050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 </a:t>
            </a:r>
          </a:p>
          <a:p>
            <a:pPr algn="ctr"/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собственному здоровью</a:t>
            </a:r>
            <a:endParaRPr lang="en-US" b="1" i="1" dirty="0">
              <a:solidFill>
                <a:srgbClr val="0F46D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 rot="1017298">
            <a:off x="6293090" y="2543524"/>
            <a:ext cx="181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Бдительность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8000" y="4271222"/>
            <a:ext cx="2935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Представление </a:t>
            </a:r>
          </a:p>
          <a:p>
            <a:pPr algn="ctr"/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степени риска </a:t>
            </a:r>
          </a:p>
          <a:p>
            <a:pPr algn="ctr"/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механизме возникновения</a:t>
            </a:r>
          </a:p>
          <a:p>
            <a:pPr algn="ctr"/>
            <a:r>
              <a:rPr lang="ru-RU" b="1" i="1" dirty="0" smtClean="0">
                <a:solidFill>
                  <a:srgbClr val="0F46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опасных ситуаций</a:t>
            </a:r>
            <a:endParaRPr lang="en-US" b="1" i="1" dirty="0">
              <a:solidFill>
                <a:srgbClr val="0F46D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Облако 12"/>
          <p:cNvSpPr/>
          <p:nvPr/>
        </p:nvSpPr>
        <p:spPr>
          <a:xfrm>
            <a:off x="387935" y="1788069"/>
            <a:ext cx="8125308" cy="4436115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291956">
            <a:off x="5581840" y="4590896"/>
            <a:ext cx="181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Самоконтроль</a:t>
            </a:r>
            <a:endParaRPr lang="en-US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 rot="21140886">
            <a:off x="657535" y="2847267"/>
            <a:ext cx="3300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Знать! Понимать! Действовать!</a:t>
            </a:r>
            <a:endParaRPr lang="en-US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75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4" y="230190"/>
            <a:ext cx="1963082" cy="56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639" y="6368766"/>
            <a:ext cx="5906767" cy="452337"/>
          </a:xfrm>
          <a:prstGeom prst="rect">
            <a:avLst/>
          </a:prstGeom>
          <a:effectLst>
            <a:outerShdw blurRad="50800" dir="5400000" sx="101000" sy="101000" algn="ctr" rotWithShape="0">
              <a:schemeClr val="bg1">
                <a:alpha val="43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84" y="6231576"/>
            <a:ext cx="12652243" cy="4393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94017" y="6231576"/>
            <a:ext cx="234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sz="2400" b="1" i="1" dirty="0">
              <a:solidFill>
                <a:srgbClr val="0F46DC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26618" y="867531"/>
            <a:ext cx="79601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2800" b="0" i="0" u="none" strike="noStrike" cap="none" normalizeH="0" baseline="0" dirty="0" smtClean="0">
                <a:ln>
                  <a:noFill/>
                </a:ln>
                <a:solidFill>
                  <a:srgbClr val="0F46DC"/>
                </a:solidFill>
                <a:effectLst/>
                <a:latin typeface="Arial" panose="020B0604020202020204" pitchFamily="34" charset="0"/>
              </a:rPr>
              <a:t>Примеры «обманной» информации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869" y="1390751"/>
            <a:ext cx="853167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5"/>
              </a:rPr>
              <a:t>www.specworkgid.ru</a:t>
            </a:r>
            <a:endParaRPr lang="en-US" dirty="0" smtClean="0"/>
          </a:p>
          <a:p>
            <a:pPr algn="just"/>
            <a:r>
              <a:rPr lang="ru-RU" sz="2400" b="1" dirty="0" smtClean="0">
                <a:solidFill>
                  <a:srgbClr val="C00000"/>
                </a:solidFill>
              </a:rPr>
              <a:t>Инструкция по применению ватно-марлевой повязки</a:t>
            </a:r>
            <a:endParaRPr lang="ru-RU" dirty="0">
              <a:solidFill>
                <a:srgbClr val="C00000"/>
              </a:solidFill>
            </a:endParaRPr>
          </a:p>
          <a:p>
            <a:pPr algn="just"/>
            <a:r>
              <a:rPr lang="ru-RU" sz="2000" b="1" i="1" dirty="0">
                <a:solidFill>
                  <a:srgbClr val="0F46DC"/>
                </a:solidFill>
              </a:rPr>
              <a:t>«Самым демократичным вариантом защиты дыхательной системы </a:t>
            </a:r>
            <a:r>
              <a:rPr lang="ru-RU" sz="2000" b="1" i="1" dirty="0" smtClean="0">
                <a:solidFill>
                  <a:srgbClr val="0F46DC"/>
                </a:solidFill>
              </a:rPr>
              <a:t>                           от </a:t>
            </a:r>
            <a:r>
              <a:rPr lang="ru-RU" sz="2000" b="1" i="1" dirty="0">
                <a:solidFill>
                  <a:srgbClr val="0F46DC"/>
                </a:solidFill>
              </a:rPr>
              <a:t>различного рода газовых и пылевых загрязнений, </a:t>
            </a:r>
            <a:r>
              <a:rPr lang="ru-RU" sz="2000" b="1" i="1" dirty="0" smtClean="0">
                <a:solidFill>
                  <a:srgbClr val="0F46DC"/>
                </a:solidFill>
              </a:rPr>
              <a:t>а </a:t>
            </a:r>
            <a:r>
              <a:rPr lang="ru-RU" sz="2000" b="1" i="1" dirty="0">
                <a:solidFill>
                  <a:srgbClr val="0F46DC"/>
                </a:solidFill>
              </a:rPr>
              <a:t>также </a:t>
            </a:r>
            <a:r>
              <a:rPr lang="ru-RU" sz="2000" b="1" i="1" dirty="0" smtClean="0">
                <a:solidFill>
                  <a:srgbClr val="0F46DC"/>
                </a:solidFill>
              </a:rPr>
              <a:t>                                             от </a:t>
            </a:r>
            <a:r>
              <a:rPr lang="ru-RU" sz="2000" b="1" i="1" dirty="0">
                <a:solidFill>
                  <a:srgbClr val="0F46DC"/>
                </a:solidFill>
              </a:rPr>
              <a:t>микробиологических заболеваний считается повязка ватно-марлевая. </a:t>
            </a:r>
            <a:r>
              <a:rPr lang="ru-RU" sz="2000" b="1" i="1" dirty="0" smtClean="0">
                <a:solidFill>
                  <a:srgbClr val="0F46DC"/>
                </a:solidFill>
              </a:rPr>
              <a:t>Это </a:t>
            </a:r>
            <a:r>
              <a:rPr lang="ru-RU" sz="2000" b="1" i="1" dirty="0">
                <a:solidFill>
                  <a:srgbClr val="0F46DC"/>
                </a:solidFill>
              </a:rPr>
              <a:t>такая «конструкция», которая представляет собой тоненький слой, выполненный из ваты, </a:t>
            </a:r>
            <a:r>
              <a:rPr lang="ru-RU" sz="2000" b="1" i="1" dirty="0" smtClean="0">
                <a:solidFill>
                  <a:srgbClr val="0F46DC"/>
                </a:solidFill>
              </a:rPr>
              <a:t>обёрнутый </a:t>
            </a:r>
            <a:r>
              <a:rPr lang="ru-RU" sz="2000" b="1" i="1" dirty="0">
                <a:solidFill>
                  <a:srgbClr val="0F46DC"/>
                </a:solidFill>
              </a:rPr>
              <a:t>медицинским бинтом. Его снабжают двумя марлевыми </a:t>
            </a:r>
            <a:r>
              <a:rPr lang="ru-RU" sz="2000" b="1" i="1" dirty="0" smtClean="0">
                <a:solidFill>
                  <a:srgbClr val="0F46DC"/>
                </a:solidFill>
              </a:rPr>
              <a:t>завязочками».</a:t>
            </a:r>
            <a:endParaRPr lang="ru-RU" sz="2000" b="1" dirty="0" smtClean="0">
              <a:solidFill>
                <a:srgbClr val="0F46DC"/>
              </a:solidFill>
            </a:endParaRPr>
          </a:p>
          <a:p>
            <a:pPr lvl="0"/>
            <a:r>
              <a:rPr lang="ru-RU" sz="2000" b="1" i="1" dirty="0" smtClean="0">
                <a:solidFill>
                  <a:srgbClr val="C00000"/>
                </a:solidFill>
              </a:rPr>
              <a:t>«Повязка </a:t>
            </a:r>
            <a:r>
              <a:rPr lang="ru-RU" sz="2000" b="1" i="1" dirty="0">
                <a:solidFill>
                  <a:srgbClr val="C00000"/>
                </a:solidFill>
              </a:rPr>
              <a:t>помогает и при защите от инфекционных заболеваний, которые передаются воздушно-капельным </a:t>
            </a:r>
            <a:r>
              <a:rPr lang="ru-RU" sz="2000" b="1" i="1" dirty="0" smtClean="0">
                <a:solidFill>
                  <a:srgbClr val="C00000"/>
                </a:solidFill>
              </a:rPr>
              <a:t>путем».</a:t>
            </a:r>
          </a:p>
          <a:p>
            <a:pPr lvl="0" algn="just"/>
            <a:r>
              <a:rPr lang="ru-RU" sz="2000" b="1" i="1" dirty="0" smtClean="0">
                <a:solidFill>
                  <a:srgbClr val="0F46DC"/>
                </a:solidFill>
              </a:rPr>
              <a:t>«Принцип </a:t>
            </a:r>
            <a:r>
              <a:rPr lang="ru-RU" sz="2000" b="1" i="1" dirty="0">
                <a:solidFill>
                  <a:srgbClr val="0F46DC"/>
                </a:solidFill>
              </a:rPr>
              <a:t>действия ватно-марлевой повязки невероятно прост. Она выступает в качестве фильтрационной системы. </a:t>
            </a:r>
            <a:r>
              <a:rPr lang="ru-RU" sz="2000" b="1" i="1" dirty="0" smtClean="0">
                <a:solidFill>
                  <a:srgbClr val="0F46DC"/>
                </a:solidFill>
              </a:rPr>
              <a:t>За счёт слоёв  ваты </a:t>
            </a:r>
            <a:r>
              <a:rPr lang="ru-RU" sz="2000" b="1" i="1" dirty="0">
                <a:solidFill>
                  <a:srgbClr val="0F46DC"/>
                </a:solidFill>
              </a:rPr>
              <a:t>и бинта все вредоносные вещества и бактерии оседают </a:t>
            </a:r>
            <a:r>
              <a:rPr lang="ru-RU" sz="2000" b="1" i="1" dirty="0" smtClean="0">
                <a:solidFill>
                  <a:srgbClr val="0F46DC"/>
                </a:solidFill>
              </a:rPr>
              <a:t>                                     на </a:t>
            </a:r>
            <a:r>
              <a:rPr lang="ru-RU" sz="2000" b="1" i="1" dirty="0">
                <a:solidFill>
                  <a:srgbClr val="0F46DC"/>
                </a:solidFill>
              </a:rPr>
              <a:t>поверхности материала. </a:t>
            </a:r>
            <a:r>
              <a:rPr lang="ru-RU" sz="2000" b="1" i="1" dirty="0" smtClean="0">
                <a:solidFill>
                  <a:srgbClr val="0F46DC"/>
                </a:solidFill>
              </a:rPr>
              <a:t>В </a:t>
            </a:r>
            <a:r>
              <a:rPr lang="ru-RU" sz="2000" b="1" i="1" dirty="0">
                <a:solidFill>
                  <a:srgbClr val="0F46DC"/>
                </a:solidFill>
              </a:rPr>
              <a:t>результате человек вдыхает уже очищенный воздух».</a:t>
            </a:r>
            <a:endParaRPr lang="en-US" sz="2000" b="1" i="1" dirty="0">
              <a:solidFill>
                <a:srgbClr val="0F46DC"/>
              </a:solidFill>
            </a:endParaRPr>
          </a:p>
          <a:p>
            <a:pPr algn="just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94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4" y="230190"/>
            <a:ext cx="1963082" cy="56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639" y="6368766"/>
            <a:ext cx="5906767" cy="452337"/>
          </a:xfrm>
          <a:prstGeom prst="rect">
            <a:avLst/>
          </a:prstGeom>
          <a:effectLst>
            <a:outerShdw blurRad="50800" dir="5400000" sx="101000" sy="101000" algn="ctr" rotWithShape="0">
              <a:schemeClr val="bg1">
                <a:alpha val="43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84" y="6231576"/>
            <a:ext cx="12652243" cy="4393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94017" y="6231576"/>
            <a:ext cx="234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sz="2400" b="1" i="1" dirty="0">
              <a:solidFill>
                <a:srgbClr val="0F46D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0869" y="1390751"/>
            <a:ext cx="853167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000" dirty="0"/>
          </a:p>
          <a:p>
            <a:endParaRPr lang="en-US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09" y="1821873"/>
            <a:ext cx="2410904" cy="29911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06708" y="1618971"/>
            <a:ext cx="3749039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i="1" dirty="0" smtClean="0">
                <a:solidFill>
                  <a:srgbClr val="0F46DC"/>
                </a:solidFill>
              </a:rPr>
              <a:t>«Хоть бы сравнили дырку в маске </a:t>
            </a:r>
          </a:p>
          <a:p>
            <a:pPr algn="r"/>
            <a:r>
              <a:rPr lang="ru-RU" sz="3200" b="1" i="1" dirty="0" smtClean="0">
                <a:solidFill>
                  <a:srgbClr val="0F46DC"/>
                </a:solidFill>
              </a:rPr>
              <a:t>с диаметром вируса»</a:t>
            </a:r>
          </a:p>
          <a:p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r>
              <a:rPr lang="ru-RU" sz="2400" dirty="0" smtClean="0">
                <a:solidFill>
                  <a:srgbClr val="C00000"/>
                </a:solidFill>
              </a:rPr>
              <a:t>Михаил </a:t>
            </a:r>
            <a:r>
              <a:rPr lang="ru-RU" sz="2400" dirty="0">
                <a:solidFill>
                  <a:srgbClr val="C00000"/>
                </a:solidFill>
              </a:rPr>
              <a:t>З</a:t>
            </a:r>
            <a:r>
              <a:rPr lang="ru-RU" sz="2400" dirty="0" smtClean="0">
                <a:solidFill>
                  <a:srgbClr val="C00000"/>
                </a:solidFill>
              </a:rPr>
              <a:t>адорнов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25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4" y="230190"/>
            <a:ext cx="1963082" cy="5608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144" y="6335197"/>
            <a:ext cx="5906767" cy="452337"/>
          </a:xfrm>
          <a:prstGeom prst="rect">
            <a:avLst/>
          </a:prstGeom>
          <a:effectLst>
            <a:outerShdw blurRad="50800" dir="5400000" sx="101000" sy="101000" algn="ctr" rotWithShape="0">
              <a:schemeClr val="bg1">
                <a:alpha val="43000"/>
              </a:scheme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06" y="6231576"/>
            <a:ext cx="12652243" cy="3960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25093" y="6231576"/>
            <a:ext cx="234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sz="2400" b="1" i="1" dirty="0">
              <a:solidFill>
                <a:srgbClr val="0F46D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4067" y="732882"/>
            <a:ext cx="8387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F46DC"/>
                </a:solidFill>
              </a:rPr>
              <a:t>Принципы организации</a:t>
            </a:r>
            <a:endParaRPr lang="en-US" sz="3200" b="1" dirty="0">
              <a:solidFill>
                <a:srgbClr val="0F46DC"/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4175883297"/>
              </p:ext>
            </p:extLst>
          </p:nvPr>
        </p:nvGraphicFramePr>
        <p:xfrm>
          <a:off x="390698" y="1605554"/>
          <a:ext cx="8254538" cy="4725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3" name="Прямоугольный треугольник 22"/>
          <p:cNvSpPr/>
          <p:nvPr/>
        </p:nvSpPr>
        <p:spPr>
          <a:xfrm rot="18942204">
            <a:off x="3217028" y="1841777"/>
            <a:ext cx="216131" cy="288634"/>
          </a:xfrm>
          <a:prstGeom prst="rtTriangle">
            <a:avLst/>
          </a:prstGeom>
          <a:solidFill>
            <a:srgbClr val="EFF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Прямоугольный треугольник 24"/>
          <p:cNvSpPr/>
          <p:nvPr/>
        </p:nvSpPr>
        <p:spPr>
          <a:xfrm rot="18942204">
            <a:off x="4871502" y="5130958"/>
            <a:ext cx="253711" cy="301551"/>
          </a:xfrm>
          <a:prstGeom prst="rtTriangle">
            <a:avLst/>
          </a:prstGeom>
          <a:solidFill>
            <a:srgbClr val="EFF9FF"/>
          </a:solidFill>
          <a:ln>
            <a:solidFill>
              <a:srgbClr val="0F46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Прямоугольный треугольник 26"/>
          <p:cNvSpPr/>
          <p:nvPr/>
        </p:nvSpPr>
        <p:spPr>
          <a:xfrm rot="18942204">
            <a:off x="5829754" y="1653236"/>
            <a:ext cx="283459" cy="360918"/>
          </a:xfrm>
          <a:prstGeom prst="rtTriangle">
            <a:avLst/>
          </a:prstGeom>
          <a:solidFill>
            <a:srgbClr val="EFF9FF"/>
          </a:solidFill>
          <a:ln>
            <a:solidFill>
              <a:srgbClr val="0F46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Прямоугольный треугольник 27"/>
          <p:cNvSpPr/>
          <p:nvPr/>
        </p:nvSpPr>
        <p:spPr>
          <a:xfrm rot="18942204">
            <a:off x="6644641" y="5166142"/>
            <a:ext cx="216131" cy="288634"/>
          </a:xfrm>
          <a:prstGeom prst="rtTriangle">
            <a:avLst/>
          </a:prstGeom>
          <a:solidFill>
            <a:srgbClr val="EFF9FF"/>
          </a:solidFill>
          <a:ln>
            <a:solidFill>
              <a:srgbClr val="0F46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1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7674</TotalTime>
  <Words>411</Words>
  <Application>Microsoft Office PowerPoint</Application>
  <PresentationFormat>Экран (4:3)</PresentationFormat>
  <Paragraphs>120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    Материалы к круглому столу   «Защита промперсонала и населения                        от вирусных инфекций, передающихся воздушно-капельным способом,                               как составная часть                                биологической безопасности РФ»   14.12.2017 Москва «БиОТ 2017»   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Шишенина Ольга</dc:creator>
  <cp:lastModifiedBy>Андрей</cp:lastModifiedBy>
  <cp:revision>369</cp:revision>
  <cp:lastPrinted>2017-12-12T10:10:23Z</cp:lastPrinted>
  <dcterms:created xsi:type="dcterms:W3CDTF">2014-06-27T11:43:52Z</dcterms:created>
  <dcterms:modified xsi:type="dcterms:W3CDTF">2017-12-18T09:47:11Z</dcterms:modified>
</cp:coreProperties>
</file>